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4"/>
  </p:sldMasterIdLst>
  <p:notesMasterIdLst>
    <p:notesMasterId r:id="rId21"/>
  </p:notesMasterIdLst>
  <p:handoutMasterIdLst>
    <p:handoutMasterId r:id="rId22"/>
  </p:handoutMasterIdLst>
  <p:sldIdLst>
    <p:sldId id="278" r:id="rId5"/>
    <p:sldId id="510" r:id="rId6"/>
    <p:sldId id="534" r:id="rId7"/>
    <p:sldId id="535" r:id="rId8"/>
    <p:sldId id="536" r:id="rId9"/>
    <p:sldId id="538" r:id="rId10"/>
    <p:sldId id="539" r:id="rId11"/>
    <p:sldId id="540" r:id="rId12"/>
    <p:sldId id="541" r:id="rId13"/>
    <p:sldId id="570" r:id="rId14"/>
    <p:sldId id="572" r:id="rId15"/>
    <p:sldId id="575" r:id="rId16"/>
    <p:sldId id="576" r:id="rId17"/>
    <p:sldId id="577" r:id="rId18"/>
    <p:sldId id="578" r:id="rId19"/>
    <p:sldId id="32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>
          <p15:clr>
            <a:srgbClr val="F26B43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8C90A42-AECB-4ACA-92FB-AFCC8847B4AE}" v="118" dt="2026-02-14T10:11:21.822"/>
  </p1510:revLst>
</p1510:revInfo>
</file>

<file path=ppt/tableStyles.xml><?xml version="1.0" encoding="utf-8"?>
<a:tblStyleLst xmlns:a="http://schemas.openxmlformats.org/drawingml/2006/main" def="{72833802-FEF1-4C79-8D5D-14CF1EAF98D9}"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157" autoAdjust="0"/>
  </p:normalViewPr>
  <p:slideViewPr>
    <p:cSldViewPr snapToGrid="0">
      <p:cViewPr varScale="1">
        <p:scale>
          <a:sx n="124" d="100"/>
          <a:sy n="124" d="100"/>
        </p:scale>
        <p:origin x="88" y="180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-432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757"/>
    </p:cViewPr>
  </p:sorterViewPr>
  <p:notesViewPr>
    <p:cSldViewPr snapToGrid="0">
      <p:cViewPr varScale="1">
        <p:scale>
          <a:sx n="67" d="100"/>
          <a:sy n="67" d="100"/>
        </p:scale>
        <p:origin x="312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ander Sellapillai" userId="5a95c19abef8aa5e" providerId="LiveId" clId="{16E880E1-2AC6-4E70-A760-F9EC12A4619F}"/>
    <pc:docChg chg="undo custSel addSld delSld modSld sldOrd">
      <pc:chgData name="Alexander Sellapillai" userId="5a95c19abef8aa5e" providerId="LiveId" clId="{16E880E1-2AC6-4E70-A760-F9EC12A4619F}" dt="2026-02-14T21:54:05.438" v="4991" actId="20577"/>
      <pc:docMkLst>
        <pc:docMk/>
      </pc:docMkLst>
      <pc:sldChg chg="modSp mod">
        <pc:chgData name="Alexander Sellapillai" userId="5a95c19abef8aa5e" providerId="LiveId" clId="{16E880E1-2AC6-4E70-A760-F9EC12A4619F}" dt="2026-02-01T12:05:14.183" v="186" actId="20577"/>
        <pc:sldMkLst>
          <pc:docMk/>
          <pc:sldMk cId="2803092014" sldId="278"/>
        </pc:sldMkLst>
        <pc:spChg chg="mod">
          <ac:chgData name="Alexander Sellapillai" userId="5a95c19abef8aa5e" providerId="LiveId" clId="{16E880E1-2AC6-4E70-A760-F9EC12A4619F}" dt="2026-02-01T12:05:14.183" v="186" actId="20577"/>
          <ac:spMkLst>
            <pc:docMk/>
            <pc:sldMk cId="2803092014" sldId="278"/>
            <ac:spMk id="5" creationId="{739E2A13-0E6C-1252-A4E3-1D0F91B5EE38}"/>
          </ac:spMkLst>
        </pc:spChg>
      </pc:sldChg>
      <pc:sldChg chg="addSp delSp modSp mod">
        <pc:chgData name="Alexander Sellapillai" userId="5a95c19abef8aa5e" providerId="LiveId" clId="{16E880E1-2AC6-4E70-A760-F9EC12A4619F}" dt="2026-02-13T13:15:13.006" v="4445" actId="1076"/>
        <pc:sldMkLst>
          <pc:docMk/>
          <pc:sldMk cId="369270594" sldId="329"/>
        </pc:sldMkLst>
        <pc:spChg chg="add mod">
          <ac:chgData name="Alexander Sellapillai" userId="5a95c19abef8aa5e" providerId="LiveId" clId="{16E880E1-2AC6-4E70-A760-F9EC12A4619F}" dt="2026-02-04T04:45:29.946" v="484"/>
          <ac:spMkLst>
            <pc:docMk/>
            <pc:sldMk cId="369270594" sldId="329"/>
            <ac:spMk id="2" creationId="{DDBE53B3-3996-9988-398A-A878165A737E}"/>
          </ac:spMkLst>
        </pc:spChg>
        <pc:spChg chg="mod">
          <ac:chgData name="Alexander Sellapillai" userId="5a95c19abef8aa5e" providerId="LiveId" clId="{16E880E1-2AC6-4E70-A760-F9EC12A4619F}" dt="2026-02-13T13:15:13.006" v="4445" actId="1076"/>
          <ac:spMkLst>
            <pc:docMk/>
            <pc:sldMk cId="369270594" sldId="329"/>
            <ac:spMk id="4" creationId="{AC7E9776-3FD2-21C2-7AF3-61F34A97AB0E}"/>
          </ac:spMkLst>
        </pc:spChg>
      </pc:sldChg>
      <pc:sldChg chg="modSp mod">
        <pc:chgData name="Alexander Sellapillai" userId="5a95c19abef8aa5e" providerId="LiveId" clId="{16E880E1-2AC6-4E70-A760-F9EC12A4619F}" dt="2026-01-31T15:51:18.127" v="160" actId="20577"/>
        <pc:sldMkLst>
          <pc:docMk/>
          <pc:sldMk cId="3334489933" sldId="510"/>
        </pc:sldMkLst>
        <pc:spChg chg="mod">
          <ac:chgData name="Alexander Sellapillai" userId="5a95c19abef8aa5e" providerId="LiveId" clId="{16E880E1-2AC6-4E70-A760-F9EC12A4619F}" dt="2026-01-31T15:51:18.127" v="160" actId="20577"/>
          <ac:spMkLst>
            <pc:docMk/>
            <pc:sldMk cId="3334489933" sldId="510"/>
            <ac:spMk id="2" creationId="{16B30D85-8B7D-B481-48A9-1D249F7B5396}"/>
          </ac:spMkLst>
        </pc:spChg>
        <pc:spChg chg="mod">
          <ac:chgData name="Alexander Sellapillai" userId="5a95c19abef8aa5e" providerId="LiveId" clId="{16E880E1-2AC6-4E70-A760-F9EC12A4619F}" dt="2026-01-31T03:52:44.648" v="7" actId="33524"/>
          <ac:spMkLst>
            <pc:docMk/>
            <pc:sldMk cId="3334489933" sldId="510"/>
            <ac:spMk id="3" creationId="{00000000-0000-0000-0000-000000000000}"/>
          </ac:spMkLst>
        </pc:spChg>
      </pc:sldChg>
      <pc:sldChg chg="addSp delSp modSp mod">
        <pc:chgData name="Alexander Sellapillai" userId="5a95c19abef8aa5e" providerId="LiveId" clId="{16E880E1-2AC6-4E70-A760-F9EC12A4619F}" dt="2026-02-01T12:28:38.279" v="217" actId="20577"/>
        <pc:sldMkLst>
          <pc:docMk/>
          <pc:sldMk cId="2111709643" sldId="511"/>
        </pc:sldMkLst>
        <pc:spChg chg="mod">
          <ac:chgData name="Alexander Sellapillai" userId="5a95c19abef8aa5e" providerId="LiveId" clId="{16E880E1-2AC6-4E70-A760-F9EC12A4619F}" dt="2026-02-01T12:26:17.758" v="191" actId="207"/>
          <ac:spMkLst>
            <pc:docMk/>
            <pc:sldMk cId="2111709643" sldId="511"/>
            <ac:spMk id="2" creationId="{16B30D85-8B7D-B481-48A9-1D249F7B5396}"/>
          </ac:spMkLst>
        </pc:spChg>
        <pc:spChg chg="add del mod">
          <ac:chgData name="Alexander Sellapillai" userId="5a95c19abef8aa5e" providerId="LiveId" clId="{16E880E1-2AC6-4E70-A760-F9EC12A4619F}" dt="2026-02-01T12:28:38.279" v="217" actId="20577"/>
          <ac:spMkLst>
            <pc:docMk/>
            <pc:sldMk cId="2111709643" sldId="511"/>
            <ac:spMk id="3" creationId="{00000000-0000-0000-0000-000000000000}"/>
          </ac:spMkLst>
        </pc:spChg>
      </pc:sldChg>
      <pc:sldChg chg="modSp add">
        <pc:chgData name="Alexander Sellapillai" userId="5a95c19abef8aa5e" providerId="LiveId" clId="{16E880E1-2AC6-4E70-A760-F9EC12A4619F}" dt="2026-02-08T06:15:33.472" v="2507" actId="1076"/>
        <pc:sldMkLst>
          <pc:docMk/>
          <pc:sldMk cId="584531678" sldId="512"/>
        </pc:sldMkLst>
        <pc:spChg chg="mod">
          <ac:chgData name="Alexander Sellapillai" userId="5a95c19abef8aa5e" providerId="LiveId" clId="{16E880E1-2AC6-4E70-A760-F9EC12A4619F}" dt="2026-02-08T06:15:33.472" v="2507" actId="1076"/>
          <ac:spMkLst>
            <pc:docMk/>
            <pc:sldMk cId="584531678" sldId="512"/>
            <ac:spMk id="3" creationId="{D5FCA2B3-FCA2-2A8F-D86D-01CBA0B72496}"/>
          </ac:spMkLst>
        </pc:spChg>
      </pc:sldChg>
      <pc:sldChg chg="addSp delSp modSp add mod">
        <pc:chgData name="Alexander Sellapillai" userId="5a95c19abef8aa5e" providerId="LiveId" clId="{16E880E1-2AC6-4E70-A760-F9EC12A4619F}" dt="2026-02-04T06:54:33.338" v="809" actId="1076"/>
        <pc:sldMkLst>
          <pc:docMk/>
          <pc:sldMk cId="3350015138" sldId="513"/>
        </pc:sldMkLst>
        <pc:spChg chg="mod">
          <ac:chgData name="Alexander Sellapillai" userId="5a95c19abef8aa5e" providerId="LiveId" clId="{16E880E1-2AC6-4E70-A760-F9EC12A4619F}" dt="2026-02-01T13:33:07.925" v="228" actId="1076"/>
          <ac:spMkLst>
            <pc:docMk/>
            <pc:sldMk cId="3350015138" sldId="513"/>
            <ac:spMk id="2" creationId="{2CDFE292-894C-0B82-ACA3-49E6C8EED979}"/>
          </ac:spMkLst>
        </pc:spChg>
        <pc:picChg chg="add mod">
          <ac:chgData name="Alexander Sellapillai" userId="5a95c19abef8aa5e" providerId="LiveId" clId="{16E880E1-2AC6-4E70-A760-F9EC12A4619F}" dt="2026-02-04T06:54:33.338" v="809" actId="1076"/>
          <ac:picMkLst>
            <pc:docMk/>
            <pc:sldMk cId="3350015138" sldId="513"/>
            <ac:picMk id="13" creationId="{8178E61F-001E-3186-9415-54D3A03C4092}"/>
          </ac:picMkLst>
        </pc:picChg>
      </pc:sldChg>
      <pc:sldChg chg="addSp delSp modSp add mod">
        <pc:chgData name="Alexander Sellapillai" userId="5a95c19abef8aa5e" providerId="LiveId" clId="{16E880E1-2AC6-4E70-A760-F9EC12A4619F}" dt="2026-02-04T04:44:15.537" v="424" actId="1076"/>
        <pc:sldMkLst>
          <pc:docMk/>
          <pc:sldMk cId="4056056415" sldId="514"/>
        </pc:sldMkLst>
        <pc:spChg chg="mod">
          <ac:chgData name="Alexander Sellapillai" userId="5a95c19abef8aa5e" providerId="LiveId" clId="{16E880E1-2AC6-4E70-A760-F9EC12A4619F}" dt="2026-02-04T04:41:44.660" v="352" actId="1076"/>
          <ac:spMkLst>
            <pc:docMk/>
            <pc:sldMk cId="4056056415" sldId="514"/>
            <ac:spMk id="2" creationId="{CB9BBFAC-9A18-1602-6825-2DEB67C1F666}"/>
          </ac:spMkLst>
        </pc:spChg>
        <pc:spChg chg="add mod">
          <ac:chgData name="Alexander Sellapillai" userId="5a95c19abef8aa5e" providerId="LiveId" clId="{16E880E1-2AC6-4E70-A760-F9EC12A4619F}" dt="2026-02-04T04:44:09.588" v="422" actId="1076"/>
          <ac:spMkLst>
            <pc:docMk/>
            <pc:sldMk cId="4056056415" sldId="514"/>
            <ac:spMk id="3" creationId="{8CD63DB6-1D26-4526-C676-DE1487D4E339}"/>
          </ac:spMkLst>
        </pc:spChg>
        <pc:spChg chg="add mod">
          <ac:chgData name="Alexander Sellapillai" userId="5a95c19abef8aa5e" providerId="LiveId" clId="{16E880E1-2AC6-4E70-A760-F9EC12A4619F}" dt="2026-02-04T04:44:06.227" v="421" actId="1076"/>
          <ac:spMkLst>
            <pc:docMk/>
            <pc:sldMk cId="4056056415" sldId="514"/>
            <ac:spMk id="5" creationId="{4D839BDD-6BCC-B25C-9F48-2BF59DBFE032}"/>
          </ac:spMkLst>
        </pc:spChg>
        <pc:picChg chg="add mod">
          <ac:chgData name="Alexander Sellapillai" userId="5a95c19abef8aa5e" providerId="LiveId" clId="{16E880E1-2AC6-4E70-A760-F9EC12A4619F}" dt="2026-02-04T04:44:14.222" v="423" actId="1076"/>
          <ac:picMkLst>
            <pc:docMk/>
            <pc:sldMk cId="4056056415" sldId="514"/>
            <ac:picMk id="7" creationId="{3D728A0C-7E9E-D804-1C59-343E36AA15B4}"/>
          </ac:picMkLst>
        </pc:picChg>
        <pc:picChg chg="add mod">
          <ac:chgData name="Alexander Sellapillai" userId="5a95c19abef8aa5e" providerId="LiveId" clId="{16E880E1-2AC6-4E70-A760-F9EC12A4619F}" dt="2026-02-04T04:44:15.537" v="424" actId="1076"/>
          <ac:picMkLst>
            <pc:docMk/>
            <pc:sldMk cId="4056056415" sldId="514"/>
            <ac:picMk id="10" creationId="{5975BD87-102C-F4E0-4DE5-DF000FB998C8}"/>
          </ac:picMkLst>
        </pc:picChg>
      </pc:sldChg>
      <pc:sldChg chg="delSp modSp add mod">
        <pc:chgData name="Alexander Sellapillai" userId="5a95c19abef8aa5e" providerId="LiveId" clId="{16E880E1-2AC6-4E70-A760-F9EC12A4619F}" dt="2026-02-04T04:48:17.978" v="801" actId="1076"/>
        <pc:sldMkLst>
          <pc:docMk/>
          <pc:sldMk cId="3957243514" sldId="515"/>
        </pc:sldMkLst>
        <pc:spChg chg="mod">
          <ac:chgData name="Alexander Sellapillai" userId="5a95c19abef8aa5e" providerId="LiveId" clId="{16E880E1-2AC6-4E70-A760-F9EC12A4619F}" dt="2026-02-04T04:48:17.978" v="801" actId="1076"/>
          <ac:spMkLst>
            <pc:docMk/>
            <pc:sldMk cId="3957243514" sldId="515"/>
            <ac:spMk id="2" creationId="{EBD8A5A6-A4FA-BD0C-675D-7CAB8148B36F}"/>
          </ac:spMkLst>
        </pc:spChg>
        <pc:spChg chg="mod">
          <ac:chgData name="Alexander Sellapillai" userId="5a95c19abef8aa5e" providerId="LiveId" clId="{16E880E1-2AC6-4E70-A760-F9EC12A4619F}" dt="2026-02-04T04:48:11.952" v="799" actId="1076"/>
          <ac:spMkLst>
            <pc:docMk/>
            <pc:sldMk cId="3957243514" sldId="515"/>
            <ac:spMk id="3" creationId="{FE6BA043-4008-80A1-816F-836A2DABFD82}"/>
          </ac:spMkLst>
        </pc:spChg>
      </pc:sldChg>
      <pc:sldChg chg="modSp add mod">
        <pc:chgData name="Alexander Sellapillai" userId="5a95c19abef8aa5e" providerId="LiveId" clId="{16E880E1-2AC6-4E70-A760-F9EC12A4619F}" dt="2026-02-04T07:55:14.453" v="1120" actId="207"/>
        <pc:sldMkLst>
          <pc:docMk/>
          <pc:sldMk cId="2336548830" sldId="516"/>
        </pc:sldMkLst>
        <pc:spChg chg="mod">
          <ac:chgData name="Alexander Sellapillai" userId="5a95c19abef8aa5e" providerId="LiveId" clId="{16E880E1-2AC6-4E70-A760-F9EC12A4619F}" dt="2026-02-04T07:33:28.680" v="1024" actId="20577"/>
          <ac:spMkLst>
            <pc:docMk/>
            <pc:sldMk cId="2336548830" sldId="516"/>
            <ac:spMk id="2" creationId="{CC4419DF-0D05-B807-325C-B4EF9D8CEB75}"/>
          </ac:spMkLst>
        </pc:spChg>
        <pc:spChg chg="mod">
          <ac:chgData name="Alexander Sellapillai" userId="5a95c19abef8aa5e" providerId="LiveId" clId="{16E880E1-2AC6-4E70-A760-F9EC12A4619F}" dt="2026-02-04T07:55:14.453" v="1120" actId="207"/>
          <ac:spMkLst>
            <pc:docMk/>
            <pc:sldMk cId="2336548830" sldId="516"/>
            <ac:spMk id="3" creationId="{9C655095-F36E-9A6C-FF13-4247C85B8DA0}"/>
          </ac:spMkLst>
        </pc:spChg>
      </pc:sldChg>
      <pc:sldChg chg="modSp add mod">
        <pc:chgData name="Alexander Sellapillai" userId="5a95c19abef8aa5e" providerId="LiveId" clId="{16E880E1-2AC6-4E70-A760-F9EC12A4619F}" dt="2026-02-04T08:03:45.312" v="1298" actId="1076"/>
        <pc:sldMkLst>
          <pc:docMk/>
          <pc:sldMk cId="3946629833" sldId="517"/>
        </pc:sldMkLst>
        <pc:spChg chg="mod">
          <ac:chgData name="Alexander Sellapillai" userId="5a95c19abef8aa5e" providerId="LiveId" clId="{16E880E1-2AC6-4E70-A760-F9EC12A4619F}" dt="2026-02-04T08:01:46.698" v="1287" actId="20577"/>
          <ac:spMkLst>
            <pc:docMk/>
            <pc:sldMk cId="3946629833" sldId="517"/>
            <ac:spMk id="2" creationId="{83414484-139D-ADC5-09DE-6D39B4968814}"/>
          </ac:spMkLst>
        </pc:spChg>
        <pc:spChg chg="mod">
          <ac:chgData name="Alexander Sellapillai" userId="5a95c19abef8aa5e" providerId="LiveId" clId="{16E880E1-2AC6-4E70-A760-F9EC12A4619F}" dt="2026-02-04T08:03:45.312" v="1298" actId="1076"/>
          <ac:spMkLst>
            <pc:docMk/>
            <pc:sldMk cId="3946629833" sldId="517"/>
            <ac:spMk id="3" creationId="{1FC0BB01-28FB-3AA8-C5A2-F24803C58565}"/>
          </ac:spMkLst>
        </pc:spChg>
      </pc:sldChg>
      <pc:sldChg chg="modSp add mod">
        <pc:chgData name="Alexander Sellapillai" userId="5a95c19abef8aa5e" providerId="LiveId" clId="{16E880E1-2AC6-4E70-A760-F9EC12A4619F}" dt="2026-02-06T13:37:34.470" v="1771" actId="1076"/>
        <pc:sldMkLst>
          <pc:docMk/>
          <pc:sldMk cId="3536110595" sldId="518"/>
        </pc:sldMkLst>
        <pc:spChg chg="mod">
          <ac:chgData name="Alexander Sellapillai" userId="5a95c19abef8aa5e" providerId="LiveId" clId="{16E880E1-2AC6-4E70-A760-F9EC12A4619F}" dt="2026-02-06T13:29:40.858" v="1302" actId="20577"/>
          <ac:spMkLst>
            <pc:docMk/>
            <pc:sldMk cId="3536110595" sldId="518"/>
            <ac:spMk id="2" creationId="{FF0E0CB5-E31B-D815-3B78-86FE97A3409B}"/>
          </ac:spMkLst>
        </pc:spChg>
        <pc:spChg chg="mod">
          <ac:chgData name="Alexander Sellapillai" userId="5a95c19abef8aa5e" providerId="LiveId" clId="{16E880E1-2AC6-4E70-A760-F9EC12A4619F}" dt="2026-02-06T13:37:34.470" v="1771" actId="1076"/>
          <ac:spMkLst>
            <pc:docMk/>
            <pc:sldMk cId="3536110595" sldId="518"/>
            <ac:spMk id="3" creationId="{25266BF9-FA1E-4FD2-FC82-33A11BF545D0}"/>
          </ac:spMkLst>
        </pc:spChg>
      </pc:sldChg>
      <pc:sldChg chg="modSp add mod">
        <pc:chgData name="Alexander Sellapillai" userId="5a95c19abef8aa5e" providerId="LiveId" clId="{16E880E1-2AC6-4E70-A760-F9EC12A4619F}" dt="2026-02-06T15:49:17.258" v="1873" actId="1076"/>
        <pc:sldMkLst>
          <pc:docMk/>
          <pc:sldMk cId="737450491" sldId="519"/>
        </pc:sldMkLst>
        <pc:spChg chg="mod">
          <ac:chgData name="Alexander Sellapillai" userId="5a95c19abef8aa5e" providerId="LiveId" clId="{16E880E1-2AC6-4E70-A760-F9EC12A4619F}" dt="2026-02-06T15:47:43.533" v="1794" actId="21"/>
          <ac:spMkLst>
            <pc:docMk/>
            <pc:sldMk cId="737450491" sldId="519"/>
            <ac:spMk id="2" creationId="{4E51FF76-B26D-8C45-E291-CEA0D71D4DD8}"/>
          </ac:spMkLst>
        </pc:spChg>
        <pc:spChg chg="mod">
          <ac:chgData name="Alexander Sellapillai" userId="5a95c19abef8aa5e" providerId="LiveId" clId="{16E880E1-2AC6-4E70-A760-F9EC12A4619F}" dt="2026-02-06T15:49:17.258" v="1873" actId="1076"/>
          <ac:spMkLst>
            <pc:docMk/>
            <pc:sldMk cId="737450491" sldId="519"/>
            <ac:spMk id="3" creationId="{9B7E5A99-40F6-D289-55DA-8B813A50C13E}"/>
          </ac:spMkLst>
        </pc:spChg>
      </pc:sldChg>
      <pc:sldChg chg="modSp add mod">
        <pc:chgData name="Alexander Sellapillai" userId="5a95c19abef8aa5e" providerId="LiveId" clId="{16E880E1-2AC6-4E70-A760-F9EC12A4619F}" dt="2026-02-08T05:43:56.560" v="2505" actId="207"/>
        <pc:sldMkLst>
          <pc:docMk/>
          <pc:sldMk cId="2972500104" sldId="520"/>
        </pc:sldMkLst>
        <pc:spChg chg="mod">
          <ac:chgData name="Alexander Sellapillai" userId="5a95c19abef8aa5e" providerId="LiveId" clId="{16E880E1-2AC6-4E70-A760-F9EC12A4619F}" dt="2026-02-08T05:39:43.889" v="2425" actId="207"/>
          <ac:spMkLst>
            <pc:docMk/>
            <pc:sldMk cId="2972500104" sldId="520"/>
            <ac:spMk id="2" creationId="{2BFAFABF-F037-8C14-980C-402BA621CFA2}"/>
          </ac:spMkLst>
        </pc:spChg>
        <pc:spChg chg="mod">
          <ac:chgData name="Alexander Sellapillai" userId="5a95c19abef8aa5e" providerId="LiveId" clId="{16E880E1-2AC6-4E70-A760-F9EC12A4619F}" dt="2026-02-08T05:43:56.560" v="2505" actId="207"/>
          <ac:spMkLst>
            <pc:docMk/>
            <pc:sldMk cId="2972500104" sldId="520"/>
            <ac:spMk id="3" creationId="{55CF0785-AC70-F3A2-D4FF-948F6175AB28}"/>
          </ac:spMkLst>
        </pc:spChg>
      </pc:sldChg>
      <pc:sldChg chg="addSp modSp add mod">
        <pc:chgData name="Alexander Sellapillai" userId="5a95c19abef8aa5e" providerId="LiveId" clId="{16E880E1-2AC6-4E70-A760-F9EC12A4619F}" dt="2026-02-08T08:26:23.135" v="3638" actId="1076"/>
        <pc:sldMkLst>
          <pc:docMk/>
          <pc:sldMk cId="3019314135" sldId="521"/>
        </pc:sldMkLst>
        <pc:spChg chg="mod">
          <ac:chgData name="Alexander Sellapillai" userId="5a95c19abef8aa5e" providerId="LiveId" clId="{16E880E1-2AC6-4E70-A760-F9EC12A4619F}" dt="2026-02-08T08:26:23.135" v="3638" actId="1076"/>
          <ac:spMkLst>
            <pc:docMk/>
            <pc:sldMk cId="3019314135" sldId="521"/>
            <ac:spMk id="2" creationId="{D2E859BC-5414-3B48-4007-F8401904781D}"/>
          </ac:spMkLst>
        </pc:spChg>
        <pc:spChg chg="mod">
          <ac:chgData name="Alexander Sellapillai" userId="5a95c19abef8aa5e" providerId="LiveId" clId="{16E880E1-2AC6-4E70-A760-F9EC12A4619F}" dt="2026-02-08T08:26:14.547" v="3635" actId="14100"/>
          <ac:spMkLst>
            <pc:docMk/>
            <pc:sldMk cId="3019314135" sldId="521"/>
            <ac:spMk id="3" creationId="{C1DBEE24-B8A3-CAEE-9D96-0FB322E123F8}"/>
          </ac:spMkLst>
        </pc:spChg>
        <pc:picChg chg="add mod">
          <ac:chgData name="Alexander Sellapillai" userId="5a95c19abef8aa5e" providerId="LiveId" clId="{16E880E1-2AC6-4E70-A760-F9EC12A4619F}" dt="2026-02-08T08:26:19.969" v="3637" actId="1076"/>
          <ac:picMkLst>
            <pc:docMk/>
            <pc:sldMk cId="3019314135" sldId="521"/>
            <ac:picMk id="5" creationId="{BC564818-C40B-2D16-E7A7-0D9D8CF91CCB}"/>
          </ac:picMkLst>
        </pc:picChg>
      </pc:sldChg>
      <pc:sldChg chg="addSp delSp modSp add mod">
        <pc:chgData name="Alexander Sellapillai" userId="5a95c19abef8aa5e" providerId="LiveId" clId="{16E880E1-2AC6-4E70-A760-F9EC12A4619F}" dt="2026-02-08T08:22:04.848" v="3589" actId="478"/>
        <pc:sldMkLst>
          <pc:docMk/>
          <pc:sldMk cId="1383570570" sldId="522"/>
        </pc:sldMkLst>
        <pc:spChg chg="mod">
          <ac:chgData name="Alexander Sellapillai" userId="5a95c19abef8aa5e" providerId="LiveId" clId="{16E880E1-2AC6-4E70-A760-F9EC12A4619F}" dt="2026-02-08T07:40:57.187" v="3437" actId="1076"/>
          <ac:spMkLst>
            <pc:docMk/>
            <pc:sldMk cId="1383570570" sldId="522"/>
            <ac:spMk id="2" creationId="{B4FFA829-0732-7470-9B0F-3E9F899B7FD5}"/>
          </ac:spMkLst>
        </pc:spChg>
        <pc:spChg chg="mod">
          <ac:chgData name="Alexander Sellapillai" userId="5a95c19abef8aa5e" providerId="LiveId" clId="{16E880E1-2AC6-4E70-A760-F9EC12A4619F}" dt="2026-02-08T08:07:58.214" v="3552" actId="207"/>
          <ac:spMkLst>
            <pc:docMk/>
            <pc:sldMk cId="1383570570" sldId="522"/>
            <ac:spMk id="3" creationId="{1D1EBB31-7919-AC36-47DC-B60468D7363E}"/>
          </ac:spMkLst>
        </pc:spChg>
      </pc:sldChg>
      <pc:sldChg chg="addSp delSp modSp add mod ord">
        <pc:chgData name="Alexander Sellapillai" userId="5a95c19abef8aa5e" providerId="LiveId" clId="{16E880E1-2AC6-4E70-A760-F9EC12A4619F}" dt="2026-02-08T16:32:41.114" v="3990" actId="1076"/>
        <pc:sldMkLst>
          <pc:docMk/>
          <pc:sldMk cId="2419753386" sldId="523"/>
        </pc:sldMkLst>
        <pc:spChg chg="mod">
          <ac:chgData name="Alexander Sellapillai" userId="5a95c19abef8aa5e" providerId="LiveId" clId="{16E880E1-2AC6-4E70-A760-F9EC12A4619F}" dt="2026-02-08T11:39:40.144" v="3662" actId="20577"/>
          <ac:spMkLst>
            <pc:docMk/>
            <pc:sldMk cId="2419753386" sldId="523"/>
            <ac:spMk id="2" creationId="{87116FB2-3088-56AF-7887-602568FCD4D0}"/>
          </ac:spMkLst>
        </pc:spChg>
        <pc:spChg chg="add mod">
          <ac:chgData name="Alexander Sellapillai" userId="5a95c19abef8aa5e" providerId="LiveId" clId="{16E880E1-2AC6-4E70-A760-F9EC12A4619F}" dt="2026-02-08T11:51:48.423" v="3977" actId="313"/>
          <ac:spMkLst>
            <pc:docMk/>
            <pc:sldMk cId="2419753386" sldId="523"/>
            <ac:spMk id="20" creationId="{F2412C90-9F88-3ADE-EBE2-6AEE4FD56A84}"/>
          </ac:spMkLst>
        </pc:spChg>
        <pc:picChg chg="add mod">
          <ac:chgData name="Alexander Sellapillai" userId="5a95c19abef8aa5e" providerId="LiveId" clId="{16E880E1-2AC6-4E70-A760-F9EC12A4619F}" dt="2026-02-08T16:32:41.114" v="3990" actId="1076"/>
          <ac:picMkLst>
            <pc:docMk/>
            <pc:sldMk cId="2419753386" sldId="523"/>
            <ac:picMk id="24" creationId="{1E9BC9DE-F1C8-9D11-5D42-EB57F364F2AA}"/>
          </ac:picMkLst>
        </pc:picChg>
      </pc:sldChg>
      <pc:sldChg chg="add">
        <pc:chgData name="Alexander Sellapillai" userId="5a95c19abef8aa5e" providerId="LiveId" clId="{16E880E1-2AC6-4E70-A760-F9EC12A4619F}" dt="2026-02-08T11:38:55.219" v="3654" actId="2890"/>
        <pc:sldMkLst>
          <pc:docMk/>
          <pc:sldMk cId="3494706177" sldId="524"/>
        </pc:sldMkLst>
      </pc:sldChg>
      <pc:sldChg chg="addSp delSp modSp add mod">
        <pc:chgData name="Alexander Sellapillai" userId="5a95c19abef8aa5e" providerId="LiveId" clId="{16E880E1-2AC6-4E70-A760-F9EC12A4619F}" dt="2026-02-11T15:20:46.361" v="4004" actId="255"/>
        <pc:sldMkLst>
          <pc:docMk/>
          <pc:sldMk cId="1358435397" sldId="525"/>
        </pc:sldMkLst>
        <pc:spChg chg="mod">
          <ac:chgData name="Alexander Sellapillai" userId="5a95c19abef8aa5e" providerId="LiveId" clId="{16E880E1-2AC6-4E70-A760-F9EC12A4619F}" dt="2026-02-11T15:20:46.361" v="4004" actId="255"/>
          <ac:spMkLst>
            <pc:docMk/>
            <pc:sldMk cId="1358435397" sldId="525"/>
            <ac:spMk id="20" creationId="{45F8D70A-F288-556E-3A4B-BD9C02602490}"/>
          </ac:spMkLst>
        </pc:spChg>
        <pc:picChg chg="add mod">
          <ac:chgData name="Alexander Sellapillai" userId="5a95c19abef8aa5e" providerId="LiveId" clId="{16E880E1-2AC6-4E70-A760-F9EC12A4619F}" dt="2026-02-11T15:19:52.839" v="4003" actId="1076"/>
          <ac:picMkLst>
            <pc:docMk/>
            <pc:sldMk cId="1358435397" sldId="525"/>
            <ac:picMk id="3" creationId="{08ABB9F2-9815-577B-A188-BA1B9B25AA4D}"/>
          </ac:picMkLst>
        </pc:picChg>
      </pc:sldChg>
      <pc:sldChg chg="modSp add mod">
        <pc:chgData name="Alexander Sellapillai" userId="5a95c19abef8aa5e" providerId="LiveId" clId="{16E880E1-2AC6-4E70-A760-F9EC12A4619F}" dt="2026-02-11T17:15:38.335" v="4283" actId="1076"/>
        <pc:sldMkLst>
          <pc:docMk/>
          <pc:sldMk cId="367504037" sldId="526"/>
        </pc:sldMkLst>
        <pc:spChg chg="mod">
          <ac:chgData name="Alexander Sellapillai" userId="5a95c19abef8aa5e" providerId="LiveId" clId="{16E880E1-2AC6-4E70-A760-F9EC12A4619F}" dt="2026-02-11T17:08:57.327" v="4010" actId="1076"/>
          <ac:spMkLst>
            <pc:docMk/>
            <pc:sldMk cId="367504037" sldId="526"/>
            <ac:spMk id="2" creationId="{96072D92-2986-DB2D-8BC2-04DF708A2366}"/>
          </ac:spMkLst>
        </pc:spChg>
        <pc:spChg chg="mod">
          <ac:chgData name="Alexander Sellapillai" userId="5a95c19abef8aa5e" providerId="LiveId" clId="{16E880E1-2AC6-4E70-A760-F9EC12A4619F}" dt="2026-02-11T17:15:38.335" v="4283" actId="1076"/>
          <ac:spMkLst>
            <pc:docMk/>
            <pc:sldMk cId="367504037" sldId="526"/>
            <ac:spMk id="20" creationId="{42883A8F-AD46-033B-678F-9450F6473D65}"/>
          </ac:spMkLst>
        </pc:spChg>
        <pc:picChg chg="mod">
          <ac:chgData name="Alexander Sellapillai" userId="5a95c19abef8aa5e" providerId="LiveId" clId="{16E880E1-2AC6-4E70-A760-F9EC12A4619F}" dt="2026-02-11T17:11:26.232" v="4093" actId="1076"/>
          <ac:picMkLst>
            <pc:docMk/>
            <pc:sldMk cId="367504037" sldId="526"/>
            <ac:picMk id="3" creationId="{9FF00260-3590-186D-8418-3766CD0AD403}"/>
          </ac:picMkLst>
        </pc:picChg>
      </pc:sldChg>
      <pc:sldChg chg="modSp add mod">
        <pc:chgData name="Alexander Sellapillai" userId="5a95c19abef8aa5e" providerId="LiveId" clId="{16E880E1-2AC6-4E70-A760-F9EC12A4619F}" dt="2026-02-11T17:34:58.107" v="4315" actId="12"/>
        <pc:sldMkLst>
          <pc:docMk/>
          <pc:sldMk cId="3382352365" sldId="527"/>
        </pc:sldMkLst>
        <pc:spChg chg="mod">
          <ac:chgData name="Alexander Sellapillai" userId="5a95c19abef8aa5e" providerId="LiveId" clId="{16E880E1-2AC6-4E70-A760-F9EC12A4619F}" dt="2026-02-11T17:12:48.616" v="4120" actId="33524"/>
          <ac:spMkLst>
            <pc:docMk/>
            <pc:sldMk cId="3382352365" sldId="527"/>
            <ac:spMk id="2" creationId="{C2CFE438-E9BA-0305-F63A-261AECAAA4E6}"/>
          </ac:spMkLst>
        </pc:spChg>
        <pc:spChg chg="mod">
          <ac:chgData name="Alexander Sellapillai" userId="5a95c19abef8aa5e" providerId="LiveId" clId="{16E880E1-2AC6-4E70-A760-F9EC12A4619F}" dt="2026-02-11T17:34:58.107" v="4315" actId="12"/>
          <ac:spMkLst>
            <pc:docMk/>
            <pc:sldMk cId="3382352365" sldId="527"/>
            <ac:spMk id="20" creationId="{F2ED094A-CB84-ABDB-05EF-39DFA6B476CD}"/>
          </ac:spMkLst>
        </pc:spChg>
      </pc:sldChg>
      <pc:sldChg chg="modSp add mod">
        <pc:chgData name="Alexander Sellapillai" userId="5a95c19abef8aa5e" providerId="LiveId" clId="{16E880E1-2AC6-4E70-A760-F9EC12A4619F}" dt="2026-02-11T17:14:32.846" v="4282" actId="1076"/>
        <pc:sldMkLst>
          <pc:docMk/>
          <pc:sldMk cId="2025892629" sldId="528"/>
        </pc:sldMkLst>
        <pc:spChg chg="mod">
          <ac:chgData name="Alexander Sellapillai" userId="5a95c19abef8aa5e" providerId="LiveId" clId="{16E880E1-2AC6-4E70-A760-F9EC12A4619F}" dt="2026-02-11T17:13:25.453" v="4170" actId="20577"/>
          <ac:spMkLst>
            <pc:docMk/>
            <pc:sldMk cId="2025892629" sldId="528"/>
            <ac:spMk id="2" creationId="{358D0AA8-5E9D-EFE0-087A-A1FEEDA6E243}"/>
          </ac:spMkLst>
        </pc:spChg>
        <pc:spChg chg="mod">
          <ac:chgData name="Alexander Sellapillai" userId="5a95c19abef8aa5e" providerId="LiveId" clId="{16E880E1-2AC6-4E70-A760-F9EC12A4619F}" dt="2026-02-11T17:14:32.846" v="4282" actId="1076"/>
          <ac:spMkLst>
            <pc:docMk/>
            <pc:sldMk cId="2025892629" sldId="528"/>
            <ac:spMk id="20" creationId="{B632ABF3-6628-1B38-7E82-1F72350D81E5}"/>
          </ac:spMkLst>
        </pc:spChg>
      </pc:sldChg>
      <pc:sldChg chg="modSp add mod ord">
        <pc:chgData name="Alexander Sellapillai" userId="5a95c19abef8aa5e" providerId="LiveId" clId="{16E880E1-2AC6-4E70-A760-F9EC12A4619F}" dt="2026-02-12T03:24:45.805" v="4424" actId="1076"/>
        <pc:sldMkLst>
          <pc:docMk/>
          <pc:sldMk cId="3796366053" sldId="529"/>
        </pc:sldMkLst>
        <pc:spChg chg="mod">
          <ac:chgData name="Alexander Sellapillai" userId="5a95c19abef8aa5e" providerId="LiveId" clId="{16E880E1-2AC6-4E70-A760-F9EC12A4619F}" dt="2026-02-12T03:23:46.111" v="4322" actId="20577"/>
          <ac:spMkLst>
            <pc:docMk/>
            <pc:sldMk cId="3796366053" sldId="529"/>
            <ac:spMk id="2" creationId="{946F3182-4495-06E5-D11E-1ACA23A8FD30}"/>
          </ac:spMkLst>
        </pc:spChg>
        <pc:spChg chg="mod">
          <ac:chgData name="Alexander Sellapillai" userId="5a95c19abef8aa5e" providerId="LiveId" clId="{16E880E1-2AC6-4E70-A760-F9EC12A4619F}" dt="2026-02-12T03:24:45.805" v="4424" actId="1076"/>
          <ac:spMkLst>
            <pc:docMk/>
            <pc:sldMk cId="3796366053" sldId="529"/>
            <ac:spMk id="20" creationId="{2B309116-93EA-1887-F802-D734840CFAB3}"/>
          </ac:spMkLst>
        </pc:spChg>
      </pc:sldChg>
      <pc:sldChg chg="addSp delSp modSp add mod">
        <pc:chgData name="Alexander Sellapillai" userId="5a95c19abef8aa5e" providerId="LiveId" clId="{16E880E1-2AC6-4E70-A760-F9EC12A4619F}" dt="2026-02-14T21:54:05.438" v="4991" actId="20577"/>
        <pc:sldMkLst>
          <pc:docMk/>
          <pc:sldMk cId="1781920057" sldId="530"/>
        </pc:sldMkLst>
        <pc:spChg chg="mod">
          <ac:chgData name="Alexander Sellapillai" userId="5a95c19abef8aa5e" providerId="LiveId" clId="{16E880E1-2AC6-4E70-A760-F9EC12A4619F}" dt="2026-02-14T21:54:05.438" v="4991" actId="20577"/>
          <ac:spMkLst>
            <pc:docMk/>
            <pc:sldMk cId="1781920057" sldId="530"/>
            <ac:spMk id="2" creationId="{C0B7BE12-34D0-1637-EF89-A76232BB711D}"/>
          </ac:spMkLst>
        </pc:spChg>
        <pc:spChg chg="add mod">
          <ac:chgData name="Alexander Sellapillai" userId="5a95c19abef8aa5e" providerId="LiveId" clId="{16E880E1-2AC6-4E70-A760-F9EC12A4619F}" dt="2026-02-14T05:59:05.560" v="4617" actId="17032"/>
          <ac:spMkLst>
            <pc:docMk/>
            <pc:sldMk cId="1781920057" sldId="530"/>
            <ac:spMk id="5" creationId="{D8D33FC1-C2A9-D6AC-0D7E-3A0EDE45C5A1}"/>
          </ac:spMkLst>
        </pc:spChg>
        <pc:spChg chg="add del">
          <ac:chgData name="Alexander Sellapillai" userId="5a95c19abef8aa5e" providerId="LiveId" clId="{16E880E1-2AC6-4E70-A760-F9EC12A4619F}" dt="2026-02-14T05:58:28.271" v="4614" actId="11529"/>
          <ac:spMkLst>
            <pc:docMk/>
            <pc:sldMk cId="1781920057" sldId="530"/>
            <ac:spMk id="6" creationId="{562B8064-5B72-5EBA-0F1F-F678C030A4DE}"/>
          </ac:spMkLst>
        </pc:spChg>
        <pc:spChg chg="mod">
          <ac:chgData name="Alexander Sellapillai" userId="5a95c19abef8aa5e" providerId="LiveId" clId="{16E880E1-2AC6-4E70-A760-F9EC12A4619F}" dt="2026-02-14T05:58:12.978" v="4610" actId="1076"/>
          <ac:spMkLst>
            <pc:docMk/>
            <pc:sldMk cId="1781920057" sldId="530"/>
            <ac:spMk id="20" creationId="{0F916E00-0A3B-AE0B-DBC4-75315126D3D6}"/>
          </ac:spMkLst>
        </pc:spChg>
        <pc:picChg chg="mod">
          <ac:chgData name="Alexander Sellapillai" userId="5a95c19abef8aa5e" providerId="LiveId" clId="{16E880E1-2AC6-4E70-A760-F9EC12A4619F}" dt="2026-02-14T05:58:14.132" v="4611" actId="1076"/>
          <ac:picMkLst>
            <pc:docMk/>
            <pc:sldMk cId="1781920057" sldId="530"/>
            <ac:picMk id="3" creationId="{BA4D7382-544F-17CE-47A7-36CA067F165E}"/>
          </ac:picMkLst>
        </pc:picChg>
      </pc:sldChg>
      <pc:sldChg chg="add del ord">
        <pc:chgData name="Alexander Sellapillai" userId="5a95c19abef8aa5e" providerId="LiveId" clId="{16E880E1-2AC6-4E70-A760-F9EC12A4619F}" dt="2026-02-13T12:37:36.179" v="4428" actId="2696"/>
        <pc:sldMkLst>
          <pc:docMk/>
          <pc:sldMk cId="2418755648" sldId="530"/>
        </pc:sldMkLst>
      </pc:sldChg>
      <pc:sldChg chg="addSp delSp modSp add mod">
        <pc:chgData name="Alexander Sellapillai" userId="5a95c19abef8aa5e" providerId="LiveId" clId="{16E880E1-2AC6-4E70-A760-F9EC12A4619F}" dt="2026-02-14T10:01:00.075" v="4984" actId="20577"/>
        <pc:sldMkLst>
          <pc:docMk/>
          <pc:sldMk cId="202760337" sldId="531"/>
        </pc:sldMkLst>
        <pc:spChg chg="mod">
          <ac:chgData name="Alexander Sellapillai" userId="5a95c19abef8aa5e" providerId="LiveId" clId="{16E880E1-2AC6-4E70-A760-F9EC12A4619F}" dt="2026-02-14T10:01:00.075" v="4984" actId="20577"/>
          <ac:spMkLst>
            <pc:docMk/>
            <pc:sldMk cId="202760337" sldId="531"/>
            <ac:spMk id="2" creationId="{56149780-AFCD-488B-73CD-BD2F3794A245}"/>
          </ac:spMkLst>
        </pc:spChg>
        <pc:spChg chg="mod">
          <ac:chgData name="Alexander Sellapillai" userId="5a95c19abef8aa5e" providerId="LiveId" clId="{16E880E1-2AC6-4E70-A760-F9EC12A4619F}" dt="2026-02-14T09:59:35.085" v="4983" actId="20577"/>
          <ac:spMkLst>
            <pc:docMk/>
            <pc:sldMk cId="202760337" sldId="531"/>
            <ac:spMk id="20" creationId="{17059CC6-009E-CFBC-BBDE-255BAFC3B8A7}"/>
          </ac:spMkLst>
        </pc:spChg>
        <pc:picChg chg="add mod">
          <ac:chgData name="Alexander Sellapillai" userId="5a95c19abef8aa5e" providerId="LiveId" clId="{16E880E1-2AC6-4E70-A760-F9EC12A4619F}" dt="2026-02-14T09:35:10.838" v="4802" actId="1076"/>
          <ac:picMkLst>
            <pc:docMk/>
            <pc:sldMk cId="202760337" sldId="531"/>
            <ac:picMk id="3" creationId="{7C810045-86AC-F592-6848-D6F067ED52DF}"/>
          </ac:picMkLst>
        </pc:picChg>
        <pc:picChg chg="del">
          <ac:chgData name="Alexander Sellapillai" userId="5a95c19abef8aa5e" providerId="LiveId" clId="{16E880E1-2AC6-4E70-A760-F9EC12A4619F}" dt="2026-02-14T09:27:26.888" v="4740" actId="478"/>
          <ac:picMkLst>
            <pc:docMk/>
            <pc:sldMk cId="202760337" sldId="531"/>
            <ac:picMk id="24" creationId="{53C49189-77E3-8722-E266-54FA81BE3BF6}"/>
          </ac:picMkLst>
        </pc:picChg>
      </pc:sldChg>
      <pc:sldChg chg="modSp add mod">
        <pc:chgData name="Alexander Sellapillai" userId="5a95c19abef8aa5e" providerId="LiveId" clId="{16E880E1-2AC6-4E70-A760-F9EC12A4619F}" dt="2026-02-14T09:38:30.762" v="4868" actId="207"/>
        <pc:sldMkLst>
          <pc:docMk/>
          <pc:sldMk cId="2519083517" sldId="532"/>
        </pc:sldMkLst>
        <pc:spChg chg="mod">
          <ac:chgData name="Alexander Sellapillai" userId="5a95c19abef8aa5e" providerId="LiveId" clId="{16E880E1-2AC6-4E70-A760-F9EC12A4619F}" dt="2026-02-14T09:38:30.762" v="4868" actId="207"/>
          <ac:spMkLst>
            <pc:docMk/>
            <pc:sldMk cId="2519083517" sldId="532"/>
            <ac:spMk id="20" creationId="{CAA897E8-E34F-0941-586D-5A29B3A618A9}"/>
          </ac:spMkLst>
        </pc:spChg>
      </pc:sldChg>
      <pc:sldChg chg="addSp delSp modSp add mod">
        <pc:chgData name="Alexander Sellapillai" userId="5a95c19abef8aa5e" providerId="LiveId" clId="{16E880E1-2AC6-4E70-A760-F9EC12A4619F}" dt="2026-02-14T10:11:21.822" v="4987"/>
        <pc:sldMkLst>
          <pc:docMk/>
          <pc:sldMk cId="327679879" sldId="533"/>
        </pc:sldMkLst>
        <pc:spChg chg="mod">
          <ac:chgData name="Alexander Sellapillai" userId="5a95c19abef8aa5e" providerId="LiveId" clId="{16E880E1-2AC6-4E70-A760-F9EC12A4619F}" dt="2026-02-14T10:07:55.772" v="4985" actId="20577"/>
          <ac:spMkLst>
            <pc:docMk/>
            <pc:sldMk cId="327679879" sldId="533"/>
            <ac:spMk id="2" creationId="{275DED2D-3139-003A-630F-B43B9657A2DE}"/>
          </ac:spMkLst>
        </pc:spChg>
        <pc:spChg chg="mod">
          <ac:chgData name="Alexander Sellapillai" userId="5a95c19abef8aa5e" providerId="LiveId" clId="{16E880E1-2AC6-4E70-A760-F9EC12A4619F}" dt="2026-02-14T09:40:49.420" v="4958" actId="1076"/>
          <ac:spMkLst>
            <pc:docMk/>
            <pc:sldMk cId="327679879" sldId="533"/>
            <ac:spMk id="20" creationId="{61118001-4095-462F-B3B5-87C38E0B2634}"/>
          </ac:spMkLst>
        </pc:spChg>
        <pc:picChg chg="del mod">
          <ac:chgData name="Alexander Sellapillai" userId="5a95c19abef8aa5e" providerId="LiveId" clId="{16E880E1-2AC6-4E70-A760-F9EC12A4619F}" dt="2026-02-14T10:11:20.844" v="4986" actId="478"/>
          <ac:picMkLst>
            <pc:docMk/>
            <pc:sldMk cId="327679879" sldId="533"/>
            <ac:picMk id="3" creationId="{85B46B94-D0C2-56CC-8054-E472C5102381}"/>
          </ac:picMkLst>
        </pc:picChg>
        <pc:picChg chg="add mod">
          <ac:chgData name="Alexander Sellapillai" userId="5a95c19abef8aa5e" providerId="LiveId" clId="{16E880E1-2AC6-4E70-A760-F9EC12A4619F}" dt="2026-02-14T10:11:21.822" v="4987"/>
          <ac:picMkLst>
            <pc:docMk/>
            <pc:sldMk cId="327679879" sldId="533"/>
            <ac:picMk id="4" creationId="{4011ED93-DE1A-7941-0061-D5E2F1CCD0DC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5F4DCF1-ECAF-F7A7-2FE7-5E8E893BC44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1330B0-5BAC-7408-8C3C-78D8336840E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BC71B-6527-4638-937B-C93EB849CB02}" type="datetimeFigureOut">
              <a:rPr lang="en-US" smtClean="0"/>
              <a:t>5/4/2026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D7EEB3-E0A5-7440-F7ED-F59975ED1E8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548D11-7466-6432-3BF5-64A1A1FA59C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A70580-B89C-4157-871D-6B9318EE5F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157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5465A2-8C9C-419F-9FD8-234480873777}" type="datetimeFigureOut">
              <a:rPr lang="en-US" smtClean="0"/>
              <a:t>5/4/2026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AF00E9-A49D-4007-B3B9-A3783809E5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69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223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11361D-E836-44D4-51FF-3B086D5659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4DCF4C4-2438-9FC6-956C-866C28DEB0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96706CA-0748-6C96-0D80-BC69879C26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B94E64-D9B0-08C3-26A2-32362F2913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4432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11361D-E836-44D4-51FF-3B086D5659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4DCF4C4-2438-9FC6-956C-866C28DEB0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96706CA-0748-6C96-0D80-BC69879C26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B94E64-D9B0-08C3-26A2-32362F2913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5190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938389-9BAD-552C-AA95-16E8762C40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D9BC0E1-A24A-012F-A53E-8414B835FF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C2C2310-D3E7-04F8-5E88-7079F2379F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1D755E-AB21-A744-63AE-9B73BC6B45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0827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938389-9BAD-552C-AA95-16E8762C40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D9BC0E1-A24A-012F-A53E-8414B835FF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C2C2310-D3E7-04F8-5E88-7079F2379F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1D755E-AB21-A744-63AE-9B73BC6B45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3535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938389-9BAD-552C-AA95-16E8762C40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D9BC0E1-A24A-012F-A53E-8414B835FF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C2C2310-D3E7-04F8-5E88-7079F2379F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1D755E-AB21-A744-63AE-9B73BC6B45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3787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938389-9BAD-552C-AA95-16E8762C40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D9BC0E1-A24A-012F-A53E-8414B835FF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C2C2310-D3E7-04F8-5E88-7079F2379F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1D755E-AB21-A744-63AE-9B73BC6B45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1062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E15B2D-C71D-D789-36BE-A9D7AA41B6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C458D8A-9F45-B3DF-90F4-A3D2077252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10193F4-3F1D-9E82-30F5-BC0F423F20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C8A33F-56A4-ADDF-0151-C9E6D97C31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4203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B60354-03DE-4E1E-896C-CAEF96CAE3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8B2DAEB-4994-555F-9FED-DD474DB201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CAA1855-AF7E-E837-2A6D-E1FE6B679D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FB7306-E2CD-F597-17E1-84A6C50E87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4440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938389-9BAD-552C-AA95-16E8762C40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D9BC0E1-A24A-012F-A53E-8414B835FF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C2C2310-D3E7-04F8-5E88-7079F2379F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1D755E-AB21-A744-63AE-9B73BC6B45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5178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13069D-B09A-BE26-67BC-E35F4E0334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1C3F47A-5D44-5838-EDF2-286BBABF4E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B577377-152B-8583-535D-BD09298CB0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581EF4-0C62-5B66-4124-265747BCD2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1368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F76264-3033-584B-A926-0F0DC6A51A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861374D-2407-C1EB-B33D-E9D4B57770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4C39981-45FA-B80F-1298-82B0D32CFD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0D7405-7EA0-5D93-B4D2-0B2A922F26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3015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9C0148-CFB9-9013-B1BA-753C567EFE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CCCCC3D-5EE8-1291-2C7A-012F9160CE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6055EF7-011D-7FF9-F64C-5765A72D70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A29BE2-7C5D-87D5-2A42-131E5CAAF0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4916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18C6DA-C933-B044-DCC6-EF71FE84E8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6ABC6F5-B7CF-D68F-7951-2BE6CE9BCE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A8F6B93-00A0-1445-0EB5-D4218D490D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42478D-C4CA-DEF3-B1DC-B02F00A3B2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4211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D7F4F0-D8C8-E14F-60B7-BE93B02386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EF8292B-DDF0-C685-5953-94ADFB7A0D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48E4917-97CD-53DA-40B2-F81C3777FA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438C95-88B8-2D9A-6094-31D26990F2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777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6DFD66-FC8C-37A0-E2C6-97CBE26B1C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4B8AD24-001D-27B0-464D-544A3AD802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8C93E43-8DBF-7C5A-A166-43BA56F8D2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C4A793-30BF-B0E1-6C29-E2009582E9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278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77394-0A20-4CF6-9066-CFC2C1C9D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9149" y="389840"/>
            <a:ext cx="8281987" cy="2954655"/>
          </a:xfr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10971F-8922-4B23-9C80-0643D7E350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9149" y="3536951"/>
            <a:ext cx="8281989" cy="255587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BC074-1090-47AF-BDE8-3859BF574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6522F-D41A-4734-8BD1-BD6E5A37D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D4206-406C-42A3-BBD4-44C043180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2184FF4-7029-4ED7-813A-192E60608764}"/>
              </a:ext>
            </a:extLst>
          </p:cNvPr>
          <p:cNvSpPr>
            <a:spLocks noChangeAspect="1"/>
          </p:cNvSpPr>
          <p:nvPr/>
        </p:nvSpPr>
        <p:spPr>
          <a:xfrm rot="2700000">
            <a:off x="612445" y="481888"/>
            <a:ext cx="1080000" cy="1262947"/>
          </a:xfrm>
          <a:custGeom>
            <a:avLst/>
            <a:gdLst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0 w 1080000"/>
              <a:gd name="connsiteY9" fmla="*/ 931034 h 1262947"/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540000 w 1080000"/>
              <a:gd name="connsiteY9" fmla="*/ 0 h 1262947"/>
              <a:gd name="connsiteX0" fmla="*/ 540000 w 1080000"/>
              <a:gd name="connsiteY0" fmla="*/ 0 h 1262947"/>
              <a:gd name="connsiteX1" fmla="*/ 1064374 w 1080000"/>
              <a:gd name="connsiteY1" fmla="*/ 931034 h 1262947"/>
              <a:gd name="connsiteX2" fmla="*/ 1069029 w 1080000"/>
              <a:gd name="connsiteY2" fmla="*/ 938533 h 1262947"/>
              <a:gd name="connsiteX3" fmla="*/ 1080000 w 1080000"/>
              <a:gd name="connsiteY3" fmla="*/ 992947 h 1262947"/>
              <a:gd name="connsiteX4" fmla="*/ 540000 w 1080000"/>
              <a:gd name="connsiteY4" fmla="*/ 1262947 h 1262947"/>
              <a:gd name="connsiteX5" fmla="*/ 0 w 1080000"/>
              <a:gd name="connsiteY5" fmla="*/ 992947 h 1262947"/>
              <a:gd name="connsiteX6" fmla="*/ 10971 w 1080000"/>
              <a:gd name="connsiteY6" fmla="*/ 938533 h 1262947"/>
              <a:gd name="connsiteX7" fmla="*/ 15626 w 1080000"/>
              <a:gd name="connsiteY7" fmla="*/ 931034 h 1262947"/>
              <a:gd name="connsiteX8" fmla="*/ 540000 w 1080000"/>
              <a:gd name="connsiteY8" fmla="*/ 0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AA7AB09-557C-41AD-9113-FF9F68FA1035}"/>
              </a:ext>
            </a:extLst>
          </p:cNvPr>
          <p:cNvSpPr/>
          <p:nvPr/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F99ECAA-1F11-4937-BBA6-51935AB44C9D}"/>
              </a:ext>
            </a:extLst>
          </p:cNvPr>
          <p:cNvSpPr>
            <a:spLocks noChangeAspect="1"/>
          </p:cNvSpPr>
          <p:nvPr/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9DE9FAB-6BBA-4CFE-B67D-77B47F01ECA4}"/>
              </a:ext>
            </a:extLst>
          </p:cNvPr>
          <p:cNvGrpSpPr/>
          <p:nvPr/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3626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79361-B9A1-48F2-9473-23DE30E2D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03906"/>
            <a:ext cx="11090275" cy="1333057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986779-C2F3-447D-85F7-F6B0E2C97D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61572-1A59-4E3B-BA65-3329E9468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EF84F1-99FE-4F0B-9E76-F581C2C1B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2D769-16B1-43C4-BF14-317553351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30566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56583A-514F-4632-820D-E7EE236A46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73CBBB-7DDC-4437-8C7D-22A1C35202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C69EBF-DA20-4024-8006-B158D571E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BAC8B9-14B5-4DF1-994D-AB47DB3BA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876582-5F9B-4F5E-AAD5-D608CB68E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93063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2053C-0E9C-4159-B7C9-6AB7434391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18020" y="662937"/>
            <a:ext cx="4624442" cy="5542025"/>
          </a:xfrm>
        </p:spPr>
        <p:txBody>
          <a:bodyPr vert="horz" wrap="square" lIns="0" tIns="0" rIns="0" bIns="0" rtlCol="0" anchor="ctr" anchorCtr="0">
            <a:normAutofit/>
          </a:bodyPr>
          <a:lstStyle>
            <a:lvl1pPr>
              <a:defRPr lang="en-US" dirty="0"/>
            </a:lvl1pPr>
          </a:lstStyle>
          <a:p>
            <a:pPr lvl="0">
              <a:lnSpc>
                <a:spcPct val="100000"/>
              </a:lnSpc>
            </a:pPr>
            <a:r>
              <a:rPr lang="en-US" dirty="0"/>
              <a:t>Click to add title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88CE9D0-E6DB-A38D-ED84-A53D0493E6D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267450" cy="6858000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Click icon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4119266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43C4A872-A473-BFD2-150E-387250C2B4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613998" y="5334748"/>
            <a:ext cx="678135" cy="990000"/>
            <a:chOff x="10490969" y="1448827"/>
            <a:chExt cx="678135" cy="990000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5C8D53B-A579-BCFA-58E8-C386DABC92CD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68976" y="1743588"/>
              <a:ext cx="926985" cy="463493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127000" dist="50800" dir="1350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23A34CAC-4A03-ADDB-E97F-8675E68FC0B3}"/>
                </a:ext>
              </a:extLst>
            </p:cNvPr>
            <p:cNvSpPr/>
            <p:nvPr/>
          </p:nvSpPr>
          <p:spPr>
            <a:xfrm rot="8100000" flipH="1" flipV="1">
              <a:off x="11115555" y="1939340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0C733506-2F0D-8F31-52D1-5244F04A706B}"/>
                </a:ext>
              </a:extLst>
            </p:cNvPr>
            <p:cNvSpPr/>
            <p:nvPr/>
          </p:nvSpPr>
          <p:spPr>
            <a:xfrm rot="8100000" flipH="1" flipV="1">
              <a:off x="10625042" y="1448827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9356E3D-E14C-9C43-7CE4-A7156B1E10DB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92519" y="1686748"/>
              <a:ext cx="926985" cy="530086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20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0" name="Title 19">
            <a:extLst>
              <a:ext uri="{FF2B5EF4-FFF2-40B4-BE49-F238E27FC236}">
                <a16:creationId xmlns:a16="http://schemas.microsoft.com/office/drawing/2014/main" id="{85C652DA-55F6-9691-4254-344E0A4E9A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483924"/>
            <a:ext cx="11090275" cy="168405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4DB7AC4F-2818-7F0D-AC6A-736D5F2C739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50863" y="2419350"/>
            <a:ext cx="11090274" cy="391318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C61DF04-D7CB-2B19-8BB9-3E90A66197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9010824" y="1514007"/>
            <a:ext cx="734257" cy="760506"/>
            <a:chOff x="5243759" y="1363788"/>
            <a:chExt cx="734257" cy="760506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5DE1CC00-F893-E215-8086-65B6605C5FC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6EBF50D9-F9B8-ADB3-8B4A-AF19564EE6EB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80BE1060-7183-58F8-EEBF-64135EE82BC5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E597A3BE-0D13-9033-E3FD-78202DB799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10168304" y="385236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8867D9A-3F3B-94C3-244B-0006226AEF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 flipH="1">
            <a:off x="9063019" y="3199533"/>
            <a:ext cx="3597052" cy="2615018"/>
            <a:chOff x="4541453" y="3199533"/>
            <a:chExt cx="3597052" cy="2615018"/>
          </a:xfrm>
        </p:grpSpPr>
        <p:sp>
          <p:nvSpPr>
            <p:cNvPr id="13" name="Freeform: Shape 38">
              <a:extLst>
                <a:ext uri="{FF2B5EF4-FFF2-40B4-BE49-F238E27FC236}">
                  <a16:creationId xmlns:a16="http://schemas.microsoft.com/office/drawing/2014/main" id="{955FC3D1-6227-A188-CCDB-11D573FD807A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602175" y="3958416"/>
              <a:ext cx="3536330" cy="1853969"/>
            </a:xfrm>
            <a:custGeom>
              <a:avLst/>
              <a:gdLst>
                <a:gd name="connsiteX0" fmla="*/ 3536330 w 3536330"/>
                <a:gd name="connsiteY0" fmla="*/ 1853969 h 1853969"/>
                <a:gd name="connsiteX1" fmla="*/ 1682362 w 3536330"/>
                <a:gd name="connsiteY1" fmla="*/ 0 h 1853969"/>
                <a:gd name="connsiteX2" fmla="*/ 52157 w 3536330"/>
                <a:gd name="connsiteY2" fmla="*/ 970257 h 1853969"/>
                <a:gd name="connsiteX3" fmla="*/ 0 w 3536330"/>
                <a:gd name="connsiteY3" fmla="*/ 1078528 h 1853969"/>
                <a:gd name="connsiteX4" fmla="*/ 757215 w 3536330"/>
                <a:gd name="connsiteY4" fmla="*/ 1835743 h 1853969"/>
                <a:gd name="connsiteX5" fmla="*/ 774211 w 3536330"/>
                <a:gd name="connsiteY5" fmla="*/ 1667149 h 1853969"/>
                <a:gd name="connsiteX6" fmla="*/ 1682362 w 3536330"/>
                <a:gd name="connsiteY6" fmla="*/ 926985 h 1853969"/>
                <a:gd name="connsiteX7" fmla="*/ 2609345 w 3536330"/>
                <a:gd name="connsiteY7" fmla="*/ 1853969 h 1853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36330" h="1853969">
                  <a:moveTo>
                    <a:pt x="3536330" y="1853969"/>
                  </a:moveTo>
                  <a:cubicBezTo>
                    <a:pt x="3536330" y="830051"/>
                    <a:pt x="2706280" y="0"/>
                    <a:pt x="1682362" y="0"/>
                  </a:cubicBezTo>
                  <a:cubicBezTo>
                    <a:pt x="978418" y="0"/>
                    <a:pt x="366107" y="392328"/>
                    <a:pt x="52157" y="970257"/>
                  </a:cubicBezTo>
                  <a:lnTo>
                    <a:pt x="0" y="1078528"/>
                  </a:lnTo>
                  <a:lnTo>
                    <a:pt x="757215" y="1835743"/>
                  </a:lnTo>
                  <a:lnTo>
                    <a:pt x="774211" y="1667149"/>
                  </a:lnTo>
                  <a:cubicBezTo>
                    <a:pt x="860649" y="1244739"/>
                    <a:pt x="1234397" y="926985"/>
                    <a:pt x="1682362" y="926985"/>
                  </a:cubicBezTo>
                  <a:cubicBezTo>
                    <a:pt x="2194320" y="926985"/>
                    <a:pt x="2609345" y="1342010"/>
                    <a:pt x="2609345" y="1853969"/>
                  </a:cubicBezTo>
                  <a:close/>
                </a:path>
              </a:pathLst>
            </a:custGeom>
            <a:gradFill flip="none" rotWithShape="1">
              <a:gsLst>
                <a:gs pos="97000">
                  <a:schemeClr val="bg2"/>
                </a:gs>
                <a:gs pos="31000">
                  <a:schemeClr val="bg2">
                    <a:lumMod val="90000"/>
                    <a:lumOff val="10000"/>
                  </a:schemeClr>
                </a:gs>
              </a:gsLst>
              <a:lin ang="15000000" scaled="0"/>
              <a:tileRect/>
            </a:gradFill>
            <a:ln>
              <a:noFill/>
            </a:ln>
            <a:effectLst>
              <a:innerShdw blurRad="355600" dist="101600" dir="16200000">
                <a:schemeClr val="accent1">
                  <a:lumMod val="60000"/>
                  <a:lumOff val="40000"/>
                  <a:alpha val="8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E6BE70E-C41E-449D-A48C-4EB6BB7DC20D}"/>
                </a:ext>
              </a:extLst>
            </p:cNvPr>
            <p:cNvGrpSpPr/>
            <p:nvPr/>
          </p:nvGrpSpPr>
          <p:grpSpPr>
            <a:xfrm>
              <a:off x="4541453" y="3199533"/>
              <a:ext cx="3478701" cy="2615018"/>
              <a:chOff x="-481151" y="3199533"/>
              <a:chExt cx="3478701" cy="2615018"/>
            </a:xfrm>
          </p:grpSpPr>
          <p:sp>
            <p:nvSpPr>
              <p:cNvPr id="15" name="Freeform: Shape 32">
                <a:extLst>
                  <a:ext uri="{FF2B5EF4-FFF2-40B4-BE49-F238E27FC236}">
                    <a16:creationId xmlns:a16="http://schemas.microsoft.com/office/drawing/2014/main" id="{B7C0B12B-49BE-7855-18FB-8583C8DD9617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 rot="18900000" flipV="1">
                <a:off x="-481151" y="3649708"/>
                <a:ext cx="3478701" cy="2164843"/>
              </a:xfrm>
              <a:custGeom>
                <a:avLst/>
                <a:gdLst>
                  <a:gd name="connsiteX0" fmla="*/ 3478701 w 3478701"/>
                  <a:gd name="connsiteY0" fmla="*/ 2164843 h 2164843"/>
                  <a:gd name="connsiteX1" fmla="*/ 1624733 w 3478701"/>
                  <a:gd name="connsiteY1" fmla="*/ 0 h 2164843"/>
                  <a:gd name="connsiteX2" fmla="*/ 87393 w 3478701"/>
                  <a:gd name="connsiteY2" fmla="*/ 954459 h 2164843"/>
                  <a:gd name="connsiteX3" fmla="*/ 0 w 3478701"/>
                  <a:gd name="connsiteY3" fmla="*/ 1122434 h 2164843"/>
                  <a:gd name="connsiteX4" fmla="*/ 736015 w 3478701"/>
                  <a:gd name="connsiteY4" fmla="*/ 1858449 h 2164843"/>
                  <a:gd name="connsiteX5" fmla="*/ 739424 w 3478701"/>
                  <a:gd name="connsiteY5" fmla="*/ 1842964 h 2164843"/>
                  <a:gd name="connsiteX6" fmla="*/ 1624733 w 3478701"/>
                  <a:gd name="connsiteY6" fmla="*/ 1082422 h 2164843"/>
                  <a:gd name="connsiteX7" fmla="*/ 2551716 w 3478701"/>
                  <a:gd name="connsiteY7" fmla="*/ 2164843 h 2164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478701" h="2164843">
                    <a:moveTo>
                      <a:pt x="3478701" y="2164843"/>
                    </a:moveTo>
                    <a:cubicBezTo>
                      <a:pt x="3478701" y="969234"/>
                      <a:pt x="2648651" y="0"/>
                      <a:pt x="1624733" y="0"/>
                    </a:cubicBezTo>
                    <a:cubicBezTo>
                      <a:pt x="984784" y="0"/>
                      <a:pt x="420564" y="378607"/>
                      <a:pt x="87393" y="954459"/>
                    </a:cubicBezTo>
                    <a:lnTo>
                      <a:pt x="0" y="1122434"/>
                    </a:lnTo>
                    <a:lnTo>
                      <a:pt x="736015" y="1858449"/>
                    </a:lnTo>
                    <a:lnTo>
                      <a:pt x="739424" y="1842964"/>
                    </a:lnTo>
                    <a:cubicBezTo>
                      <a:pt x="856791" y="1402344"/>
                      <a:pt x="1208766" y="1082422"/>
                      <a:pt x="1624733" y="1082422"/>
                    </a:cubicBezTo>
                    <a:cubicBezTo>
                      <a:pt x="2136692" y="1082422"/>
                      <a:pt x="2551716" y="1567038"/>
                      <a:pt x="2551716" y="2164843"/>
                    </a:cubicBezTo>
                    <a:close/>
                  </a:path>
                </a:pathLst>
              </a:custGeom>
              <a:solidFill>
                <a:schemeClr val="bg2">
                  <a:lumMod val="50000"/>
                  <a:lumOff val="50000"/>
                  <a:alpha val="40000"/>
                </a:schemeClr>
              </a:solidFill>
              <a:ln>
                <a:noFill/>
              </a:ln>
              <a:effectLst>
                <a:softEdge rad="381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67C78A37-D378-70D3-D6E3-AB9400EB583E}"/>
                  </a:ext>
                </a:extLst>
              </p:cNvPr>
              <p:cNvSpPr/>
              <p:nvPr userDrawn="1"/>
            </p:nvSpPr>
            <p:spPr>
              <a:xfrm rot="13500000" flipV="1">
                <a:off x="1512277" y="2840042"/>
                <a:ext cx="214196" cy="933178"/>
              </a:xfrm>
              <a:prstGeom prst="ellipse">
                <a:avLst/>
              </a:prstGeom>
              <a:solidFill>
                <a:schemeClr val="bg2">
                  <a:lumMod val="90000"/>
                  <a:lumOff val="10000"/>
                </a:schemeClr>
              </a:solidFill>
              <a:ln>
                <a:noFill/>
              </a:ln>
              <a:effectLst>
                <a:innerShdw blurRad="1270000" dist="2540000">
                  <a:schemeClr val="accent1">
                    <a:lumMod val="60000"/>
                    <a:lumOff val="40000"/>
                    <a:alpha val="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2491172-466F-19CC-B639-A1C3CAB1D43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5690545" y="4100655"/>
            <a:ext cx="1335600" cy="1262947"/>
            <a:chOff x="10145015" y="2343978"/>
            <a:chExt cx="1335600" cy="1262947"/>
          </a:xfrm>
        </p:grpSpPr>
        <p:sp>
          <p:nvSpPr>
            <p:cNvPr id="18" name="Freeform: Shape 25">
              <a:extLst>
                <a:ext uri="{FF2B5EF4-FFF2-40B4-BE49-F238E27FC236}">
                  <a16:creationId xmlns:a16="http://schemas.microsoft.com/office/drawing/2014/main" id="{45EC885D-265C-397B-5DAF-57A66CDA30B5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10400615" y="2343978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732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3601DB21-D937-2F89-DC26-063DFC7800C8}"/>
                </a:ext>
              </a:extLst>
            </p:cNvPr>
            <p:cNvSpPr/>
            <p:nvPr/>
          </p:nvSpPr>
          <p:spPr>
            <a:xfrm rot="13500000">
              <a:off x="10415015" y="21798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60000"/>
                    <a:lumOff val="40000"/>
                    <a:alpha val="0"/>
                  </a:schemeClr>
                </a:gs>
                <a:gs pos="0">
                  <a:schemeClr val="bg2">
                    <a:lumMod val="75000"/>
                    <a:lumOff val="25000"/>
                    <a:alpha val="33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2076535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96D26C0-4AFC-33CC-99BE-317E9A84435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Click icon to insert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772C41-A024-2F33-1F04-21E003FA72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376680"/>
            <a:ext cx="9144000" cy="2286000"/>
          </a:xfrm>
        </p:spPr>
        <p:txBody>
          <a:bodyPr anchor="b">
            <a:noAutofit/>
          </a:bodyPr>
          <a:lstStyle>
            <a:lvl1pPr algn="ctr">
              <a:defRPr sz="54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BC2DF-9C2A-052C-AD2C-0A8ABAA5037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799840"/>
            <a:ext cx="9144000" cy="2286000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070940-5919-2C95-2278-32E50BF14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7D599-49CF-19FE-6D86-C5EDB765F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931DF1-1C8D-86B9-BFDD-098FFC00F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994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wo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>
            <a:extLst>
              <a:ext uri="{FF2B5EF4-FFF2-40B4-BE49-F238E27FC236}">
                <a16:creationId xmlns:a16="http://schemas.microsoft.com/office/drawing/2014/main" id="{94729CA3-91C4-4A89-9448-A2F0E409177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spect="1"/>
          </p:cNvSpPr>
          <p:nvPr/>
        </p:nvSpPr>
        <p:spPr>
          <a:xfrm>
            <a:off x="11069864" y="33337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68347B7-45FA-4A01-924D-DC385B720B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331786" y="5528198"/>
            <a:ext cx="631474" cy="667800"/>
            <a:chOff x="2994153" y="1378666"/>
            <a:chExt cx="631474" cy="6678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1167DA1-25D1-4E60-A62E-42B6F56A96E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3039890" y="1332929"/>
              <a:ext cx="540000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B7B7215-A661-477E-91D0-CDBE5564D2B9}"/>
                </a:ext>
              </a:extLst>
            </p:cNvPr>
            <p:cNvSpPr/>
            <p:nvPr/>
          </p:nvSpPr>
          <p:spPr>
            <a:xfrm rot="8100000">
              <a:off x="3047090" y="1506466"/>
              <a:ext cx="270000" cy="54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978E540-142B-4A82-9C3F-E61BC190AE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08635"/>
            <a:ext cx="11090274" cy="13320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6BF36-D4F5-4363-B440-BDAE50BBD4B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50862" y="2097175"/>
            <a:ext cx="5435600" cy="399565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800">
                <a:solidFill>
                  <a:schemeClr val="tx1"/>
                </a:solidFill>
              </a:defRPr>
            </a:lvl1pPr>
            <a:lvl2pPr marL="228600">
              <a:spcBef>
                <a:spcPts val="1000"/>
              </a:spcBef>
              <a:defRPr sz="1800">
                <a:solidFill>
                  <a:schemeClr val="tx1"/>
                </a:solidFill>
              </a:defRPr>
            </a:lvl2pPr>
            <a:lvl3pPr marL="411480" indent="-228600">
              <a:spcBef>
                <a:spcPts val="1000"/>
              </a:spcBef>
              <a:defRPr sz="1800">
                <a:solidFill>
                  <a:schemeClr val="tx1"/>
                </a:solidFill>
              </a:defRPr>
            </a:lvl3pPr>
            <a:lvl4pPr marL="594360">
              <a:spcBef>
                <a:spcPts val="1000"/>
              </a:spcBef>
              <a:defRPr sz="1800">
                <a:solidFill>
                  <a:schemeClr val="tx1"/>
                </a:solidFill>
              </a:defRPr>
            </a:lvl4pPr>
            <a:lvl5pPr marL="777240">
              <a:spcBef>
                <a:spcPts val="1000"/>
              </a:spcBef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B65629D-0977-C0EA-5E0B-C4822F43DAEE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205540" y="2097175"/>
            <a:ext cx="5435600" cy="399565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800">
                <a:solidFill>
                  <a:schemeClr val="tx1"/>
                </a:solidFill>
              </a:defRPr>
            </a:lvl1pPr>
            <a:lvl2pPr marL="228600">
              <a:spcBef>
                <a:spcPts val="1000"/>
              </a:spcBef>
              <a:defRPr sz="1800">
                <a:solidFill>
                  <a:schemeClr val="tx1"/>
                </a:solidFill>
              </a:defRPr>
            </a:lvl2pPr>
            <a:lvl3pPr marL="411480" indent="-228600">
              <a:spcBef>
                <a:spcPts val="1000"/>
              </a:spcBef>
              <a:defRPr sz="1800">
                <a:solidFill>
                  <a:schemeClr val="tx1"/>
                </a:solidFill>
              </a:defRPr>
            </a:lvl3pPr>
            <a:lvl4pPr marL="594360">
              <a:spcBef>
                <a:spcPts val="1000"/>
              </a:spcBef>
              <a:defRPr sz="1800">
                <a:solidFill>
                  <a:schemeClr val="tx1"/>
                </a:solidFill>
              </a:defRPr>
            </a:lvl4pPr>
            <a:lvl5pPr marL="777240">
              <a:spcBef>
                <a:spcPts val="1000"/>
              </a:spcBef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99A8AF-0998-4613-B1D8-C14ECBFFD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E44EAA-B8A9-4428-A9DF-1174DA940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E5C381-C899-4BF9-B584-2D78074D1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9829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ent +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974" y="196900"/>
            <a:ext cx="4899628" cy="2331490"/>
          </a:xfrm>
        </p:spPr>
        <p:txBody>
          <a:bodyPr anchor="b" anchorCtr="0">
            <a:noAutofit/>
          </a:bodyPr>
          <a:lstStyle>
            <a:lvl1pPr algn="r"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13049-5F46-053E-6279-8183259649A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83162" y="2827209"/>
            <a:ext cx="4917440" cy="3442144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algn="r">
              <a:defRPr sz="1200">
                <a:solidFill>
                  <a:schemeClr val="tx1"/>
                </a:solidFill>
              </a:defRPr>
            </a:lvl2pPr>
            <a:lvl3pPr algn="r">
              <a:defRPr sz="1200">
                <a:solidFill>
                  <a:schemeClr val="tx1"/>
                </a:solidFill>
              </a:defRPr>
            </a:lvl3pPr>
            <a:lvl4pPr algn="r">
              <a:defRPr sz="1200">
                <a:solidFill>
                  <a:schemeClr val="tx1"/>
                </a:solidFill>
              </a:defRPr>
            </a:lvl4pPr>
            <a:lvl5pPr algn="r"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C013AD6-0EF3-2B25-DDBD-2DF706123AE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5588" y="0"/>
            <a:ext cx="6095998" cy="68580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904CD02-7C7D-28DD-85A8-2FD92C29D3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4803321" y="682622"/>
            <a:ext cx="734257" cy="760506"/>
            <a:chOff x="5243759" y="1363788"/>
            <a:chExt cx="734257" cy="760506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FB7341D0-DC30-9661-B3E0-91DE7C379468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92A118B5-9F91-EA1B-3F95-6BFA5095544C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208891A5-91FA-D924-CB46-E74B50635001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BE5F7483-2261-D4C4-30E3-2D379D8CA0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1189378" y="5232629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473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ent +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50801"/>
            <a:ext cx="11090275" cy="1237360"/>
          </a:xfrm>
        </p:spPr>
        <p:txBody>
          <a:bodyPr anchor="t" anchorCtr="0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13049-5F46-053E-6279-8183259649A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53720" y="1917065"/>
            <a:ext cx="2921000" cy="429768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423FEB60-8FB5-7F10-EDD7-8AB4B3139EF6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4048759" y="1917065"/>
            <a:ext cx="7591799" cy="429768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insert table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8155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>
            <a:extLst>
              <a:ext uri="{FF2B5EF4-FFF2-40B4-BE49-F238E27FC236}">
                <a16:creationId xmlns:a16="http://schemas.microsoft.com/office/drawing/2014/main" id="{94729CA3-91C4-4A89-9448-A2F0E409177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spect="1"/>
          </p:cNvSpPr>
          <p:nvPr/>
        </p:nvSpPr>
        <p:spPr>
          <a:xfrm>
            <a:off x="11069864" y="33337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78E540-142B-4A82-9C3F-E61BC190AE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488315"/>
            <a:ext cx="11090274" cy="13320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EFC6ED4-22DD-0C3B-D15A-218307AB6DF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10379261" y="2030035"/>
            <a:ext cx="1335600" cy="1262947"/>
            <a:chOff x="10145015" y="2343978"/>
            <a:chExt cx="1335600" cy="1262947"/>
          </a:xfrm>
        </p:grpSpPr>
        <p:sp>
          <p:nvSpPr>
            <p:cNvPr id="12" name="Freeform: Shape 25">
              <a:extLst>
                <a:ext uri="{FF2B5EF4-FFF2-40B4-BE49-F238E27FC236}">
                  <a16:creationId xmlns:a16="http://schemas.microsoft.com/office/drawing/2014/main" id="{E4CD0F67-4BE8-1120-FCAE-806F9E18DD58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10400615" y="2343978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732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9B74B85-E3CB-E24E-54C6-AB161411D93A}"/>
                </a:ext>
              </a:extLst>
            </p:cNvPr>
            <p:cNvSpPr/>
            <p:nvPr/>
          </p:nvSpPr>
          <p:spPr>
            <a:xfrm rot="13500000">
              <a:off x="10415015" y="21798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60000"/>
                    <a:lumOff val="40000"/>
                    <a:alpha val="0"/>
                  </a:schemeClr>
                </a:gs>
                <a:gs pos="0">
                  <a:schemeClr val="bg2">
                    <a:lumMod val="75000"/>
                    <a:lumOff val="25000"/>
                    <a:alpha val="33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5" name="Freeform: Shape 21">
            <a:extLst>
              <a:ext uri="{FF2B5EF4-FFF2-40B4-BE49-F238E27FC236}">
                <a16:creationId xmlns:a16="http://schemas.microsoft.com/office/drawing/2014/main" id="{5781DEED-6608-D622-CA5E-C91FD8645E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4295775" y="0"/>
            <a:ext cx="360000" cy="274638"/>
          </a:xfrm>
          <a:custGeom>
            <a:avLst/>
            <a:gdLst>
              <a:gd name="connsiteX0" fmla="*/ 30714 w 360000"/>
              <a:gd name="connsiteY0" fmla="*/ 0 h 274638"/>
              <a:gd name="connsiteX1" fmla="*/ 329286 w 360000"/>
              <a:gd name="connsiteY1" fmla="*/ 0 h 274638"/>
              <a:gd name="connsiteX2" fmla="*/ 345855 w 360000"/>
              <a:gd name="connsiteY2" fmla="*/ 24574 h 274638"/>
              <a:gd name="connsiteX3" fmla="*/ 360000 w 360000"/>
              <a:gd name="connsiteY3" fmla="*/ 94638 h 274638"/>
              <a:gd name="connsiteX4" fmla="*/ 180000 w 360000"/>
              <a:gd name="connsiteY4" fmla="*/ 274638 h 274638"/>
              <a:gd name="connsiteX5" fmla="*/ 0 w 360000"/>
              <a:gd name="connsiteY5" fmla="*/ 94638 h 274638"/>
              <a:gd name="connsiteX6" fmla="*/ 14145 w 360000"/>
              <a:gd name="connsiteY6" fmla="*/ 24574 h 274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0000" h="274638">
                <a:moveTo>
                  <a:pt x="30714" y="0"/>
                </a:moveTo>
                <a:lnTo>
                  <a:pt x="329286" y="0"/>
                </a:lnTo>
                <a:lnTo>
                  <a:pt x="345855" y="24574"/>
                </a:lnTo>
                <a:cubicBezTo>
                  <a:pt x="354963" y="46109"/>
                  <a:pt x="360000" y="69785"/>
                  <a:pt x="360000" y="94638"/>
                </a:cubicBezTo>
                <a:cubicBezTo>
                  <a:pt x="360000" y="194049"/>
                  <a:pt x="279411" y="274638"/>
                  <a:pt x="180000" y="274638"/>
                </a:cubicBezTo>
                <a:cubicBezTo>
                  <a:pt x="80589" y="274638"/>
                  <a:pt x="0" y="194049"/>
                  <a:pt x="0" y="94638"/>
                </a:cubicBezTo>
                <a:cubicBezTo>
                  <a:pt x="0" y="69785"/>
                  <a:pt x="5037" y="46109"/>
                  <a:pt x="14145" y="24574"/>
                </a:cubicBezTo>
                <a:close/>
              </a:path>
            </a:pathLst>
          </a:cu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68347B7-45FA-4A01-924D-DC385B720B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331786" y="5528198"/>
            <a:ext cx="631474" cy="667800"/>
            <a:chOff x="2994153" y="1378666"/>
            <a:chExt cx="631474" cy="6678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1167DA1-25D1-4E60-A62E-42B6F56A96E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3039890" y="1332929"/>
              <a:ext cx="540000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B7B7215-A661-477E-91D0-CDBE5564D2B9}"/>
                </a:ext>
              </a:extLst>
            </p:cNvPr>
            <p:cNvSpPr/>
            <p:nvPr/>
          </p:nvSpPr>
          <p:spPr>
            <a:xfrm rot="8100000">
              <a:off x="3047090" y="1506466"/>
              <a:ext cx="270000" cy="54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6BF36-D4F5-4363-B440-BDAE50BBD4B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50862" y="1965095"/>
            <a:ext cx="5435600" cy="399565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C4B946DE-F802-2F36-2789-09D7F8604081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301305" y="1965095"/>
            <a:ext cx="5339397" cy="399565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99A8AF-0998-4613-B1D8-C14ECBFFD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E44EAA-B8A9-4428-A9DF-1174DA940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E5C381-C899-4BF9-B584-2D78074D1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6596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60961"/>
            <a:ext cx="11090275" cy="1186560"/>
          </a:xfrm>
        </p:spPr>
        <p:txBody>
          <a:bodyPr anchor="t" anchorCtr="0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6EB0F-63C8-5F75-A333-3413A9DC6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DE333-25B4-E092-1CC4-C3D20BA25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AF200-E81F-A326-0EDB-4B93C71D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28186-3489-427F-79D0-B7844402362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50861" y="1917064"/>
            <a:ext cx="11090275" cy="429767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76689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3BDBC526-6DCD-4FF6-8395-D8C22E46E527}"/>
              </a:ext>
            </a:extLst>
          </p:cNvPr>
          <p:cNvGrpSpPr/>
          <p:nvPr/>
        </p:nvGrpSpPr>
        <p:grpSpPr>
          <a:xfrm>
            <a:off x="613998" y="5334748"/>
            <a:ext cx="678135" cy="990000"/>
            <a:chOff x="10490969" y="1448827"/>
            <a:chExt cx="678135" cy="990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2ECB475-568C-47AC-B16D-2E202DEB2DE0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68976" y="1743588"/>
              <a:ext cx="926985" cy="463493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127000" dist="50800" dir="1350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80D8764-525A-441E-B58F-068E82F09714}"/>
                </a:ext>
              </a:extLst>
            </p:cNvPr>
            <p:cNvSpPr/>
            <p:nvPr/>
          </p:nvSpPr>
          <p:spPr>
            <a:xfrm rot="8100000" flipH="1" flipV="1">
              <a:off x="11115555" y="1939340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1196109-6F2B-4738-B2FC-2CCC753AABD4}"/>
                </a:ext>
              </a:extLst>
            </p:cNvPr>
            <p:cNvSpPr/>
            <p:nvPr/>
          </p:nvSpPr>
          <p:spPr>
            <a:xfrm rot="8100000" flipH="1" flipV="1">
              <a:off x="10625042" y="1448827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7E468C2-69B8-470B-85E3-801A3CB1D7E2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92519" y="1686748"/>
              <a:ext cx="926985" cy="530086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20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1A4B040-51E3-4DA0-B21D-EEE173E75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1600" cy="1332000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2CD90-429B-4A55-B6C8-DD6CE6994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2113199"/>
            <a:ext cx="11090274" cy="3979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4EE704-5DCA-484E-85E0-0E3A7B1C5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A69B66-1C18-44A2-93F7-97DED26F2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4B5A0-66FA-433A-8DC5-C097C63B4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23463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>
            <a:extLst>
              <a:ext uri="{FF2B5EF4-FFF2-40B4-BE49-F238E27FC236}">
                <a16:creationId xmlns:a16="http://schemas.microsoft.com/office/drawing/2014/main" id="{4644CBB8-40B8-42F8-9172-07A476341DDA}"/>
              </a:ext>
            </a:extLst>
          </p:cNvPr>
          <p:cNvGrpSpPr/>
          <p:nvPr/>
        </p:nvGrpSpPr>
        <p:grpSpPr>
          <a:xfrm>
            <a:off x="356481" y="879007"/>
            <a:ext cx="734257" cy="760506"/>
            <a:chOff x="5243759" y="1363788"/>
            <a:chExt cx="734257" cy="760506"/>
          </a:xfrm>
        </p:grpSpPr>
        <p:sp>
          <p:nvSpPr>
            <p:cNvPr id="49" name="Freeform 5">
              <a:extLst>
                <a:ext uri="{FF2B5EF4-FFF2-40B4-BE49-F238E27FC236}">
                  <a16:creationId xmlns:a16="http://schemas.microsoft.com/office/drawing/2014/main" id="{35CE073E-302A-4AA7-98C7-8667DDDCFA18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0" name="Freeform 6">
              <a:extLst>
                <a:ext uri="{FF2B5EF4-FFF2-40B4-BE49-F238E27FC236}">
                  <a16:creationId xmlns:a16="http://schemas.microsoft.com/office/drawing/2014/main" id="{4FD1AE2F-DD70-4E93-B905-E052A23F0B1C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1" name="Freeform 8">
              <a:extLst>
                <a:ext uri="{FF2B5EF4-FFF2-40B4-BE49-F238E27FC236}">
                  <a16:creationId xmlns:a16="http://schemas.microsoft.com/office/drawing/2014/main" id="{E8D529E5-8838-47F0-98A4-2D46F11E499C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5DA2564-D3DB-48AD-83F0-6CC6B5743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563" y="474345"/>
            <a:ext cx="11077574" cy="2954655"/>
          </a:xfrm>
        </p:spPr>
        <p:txBody>
          <a:bodyPr vert="horz" wrap="square" lIns="0" tIns="0" rIns="0" bIns="0" rtlCol="0" anchor="b" anchorCtr="0">
            <a:normAutofit/>
          </a:bodyPr>
          <a:lstStyle>
            <a:lvl1pPr>
              <a:defRPr lang="en-US" sz="64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403DDF-462A-45CE-931B-010AB4F73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E10702-2ACF-4768-9E91-8CB87B895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DFA722-391E-4FCF-8E15-0D7E2EC02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EEA752-36DA-440B-8747-0EB2914080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6271" y="3629772"/>
            <a:ext cx="11074866" cy="2678953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0BCC02B0-8581-4752-B7BC-3CE1EF17B9F7}"/>
              </a:ext>
            </a:extLst>
          </p:cNvPr>
          <p:cNvSpPr>
            <a:spLocks noChangeAspect="1"/>
          </p:cNvSpPr>
          <p:nvPr/>
        </p:nvSpPr>
        <p:spPr>
          <a:xfrm rot="18900000">
            <a:off x="11209132" y="4448189"/>
            <a:ext cx="999200" cy="1262947"/>
          </a:xfrm>
          <a:custGeom>
            <a:avLst/>
            <a:gdLst>
              <a:gd name="connsiteX0" fmla="*/ 540000 w 999200"/>
              <a:gd name="connsiteY0" fmla="*/ 0 h 1262947"/>
              <a:gd name="connsiteX1" fmla="*/ 999200 w 999200"/>
              <a:gd name="connsiteY1" fmla="*/ 815317 h 1262947"/>
              <a:gd name="connsiteX2" fmla="*/ 552185 w 999200"/>
              <a:gd name="connsiteY2" fmla="*/ 1262333 h 1262947"/>
              <a:gd name="connsiteX3" fmla="*/ 540000 w 999200"/>
              <a:gd name="connsiteY3" fmla="*/ 1262947 h 1262947"/>
              <a:gd name="connsiteX4" fmla="*/ 0 w 999200"/>
              <a:gd name="connsiteY4" fmla="*/ 992947 h 1262947"/>
              <a:gd name="connsiteX5" fmla="*/ 10971 w 999200"/>
              <a:gd name="connsiteY5" fmla="*/ 938533 h 1262947"/>
              <a:gd name="connsiteX6" fmla="*/ 15626 w 999200"/>
              <a:gd name="connsiteY6" fmla="*/ 931034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9200" h="1262947">
                <a:moveTo>
                  <a:pt x="540000" y="0"/>
                </a:moveTo>
                <a:lnTo>
                  <a:pt x="999200" y="815317"/>
                </a:lnTo>
                <a:lnTo>
                  <a:pt x="552185" y="1262333"/>
                </a:lnTo>
                <a:lnTo>
                  <a:pt x="540000" y="1262947"/>
                </a:ln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10200000" scaled="0"/>
          </a:gradFill>
          <a:ln>
            <a:noFill/>
          </a:ln>
          <a:effectLst>
            <a:innerShdw blurRad="254000" dist="101600" dir="42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EA0FF4DB-8180-4D26-AEAE-7ECDB670F71D}"/>
              </a:ext>
            </a:extLst>
          </p:cNvPr>
          <p:cNvSpPr/>
          <p:nvPr/>
        </p:nvSpPr>
        <p:spPr>
          <a:xfrm rot="2700000">
            <a:off x="11686937" y="4853516"/>
            <a:ext cx="540000" cy="978284"/>
          </a:xfrm>
          <a:custGeom>
            <a:avLst/>
            <a:gdLst>
              <a:gd name="connsiteX0" fmla="*/ 113288 w 540000"/>
              <a:gd name="connsiteY0" fmla="*/ 0 h 978284"/>
              <a:gd name="connsiteX1" fmla="*/ 539386 w 540000"/>
              <a:gd name="connsiteY1" fmla="*/ 426099 h 978284"/>
              <a:gd name="connsiteX2" fmla="*/ 540000 w 540000"/>
              <a:gd name="connsiteY2" fmla="*/ 438284 h 978284"/>
              <a:gd name="connsiteX3" fmla="*/ 270000 w 540000"/>
              <a:gd name="connsiteY3" fmla="*/ 978284 h 978284"/>
              <a:gd name="connsiteX4" fmla="*/ 0 w 540000"/>
              <a:gd name="connsiteY4" fmla="*/ 438284 h 978284"/>
              <a:gd name="connsiteX5" fmla="*/ 79081 w 540000"/>
              <a:gd name="connsiteY5" fmla="*/ 56446 h 978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0000" h="978284">
                <a:moveTo>
                  <a:pt x="113288" y="0"/>
                </a:moveTo>
                <a:lnTo>
                  <a:pt x="539386" y="426099"/>
                </a:lnTo>
                <a:lnTo>
                  <a:pt x="540000" y="438284"/>
                </a:lnTo>
                <a:cubicBezTo>
                  <a:pt x="540000" y="736518"/>
                  <a:pt x="419117" y="978284"/>
                  <a:pt x="270000" y="978284"/>
                </a:cubicBezTo>
                <a:cubicBezTo>
                  <a:pt x="120883" y="978284"/>
                  <a:pt x="0" y="736518"/>
                  <a:pt x="0" y="438284"/>
                </a:cubicBezTo>
                <a:cubicBezTo>
                  <a:pt x="0" y="289167"/>
                  <a:pt x="30220" y="154167"/>
                  <a:pt x="79081" y="56446"/>
                </a:cubicBezTo>
                <a:close/>
              </a:path>
            </a:pathLst>
          </a:custGeom>
          <a:solidFill>
            <a:schemeClr val="bg2">
              <a:lumMod val="90000"/>
              <a:lumOff val="10000"/>
            </a:schemeClr>
          </a:soli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656506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>
            <a:extLst>
              <a:ext uri="{FF2B5EF4-FFF2-40B4-BE49-F238E27FC236}">
                <a16:creationId xmlns:a16="http://schemas.microsoft.com/office/drawing/2014/main" id="{94729CA3-91C4-4A89-9448-A2F0E409177A}"/>
              </a:ext>
            </a:extLst>
          </p:cNvPr>
          <p:cNvSpPr>
            <a:spLocks noChangeAspect="1"/>
          </p:cNvSpPr>
          <p:nvPr/>
        </p:nvSpPr>
        <p:spPr>
          <a:xfrm>
            <a:off x="11069864" y="33337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68347B7-45FA-4A01-924D-DC385B720B3E}"/>
              </a:ext>
            </a:extLst>
          </p:cNvPr>
          <p:cNvGrpSpPr/>
          <p:nvPr/>
        </p:nvGrpSpPr>
        <p:grpSpPr>
          <a:xfrm>
            <a:off x="331786" y="5528198"/>
            <a:ext cx="631474" cy="667800"/>
            <a:chOff x="2994153" y="1378666"/>
            <a:chExt cx="631474" cy="6678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1167DA1-25D1-4E60-A62E-42B6F56A96E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3039890" y="1332929"/>
              <a:ext cx="540000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B7B7215-A661-477E-91D0-CDBE5564D2B9}"/>
                </a:ext>
              </a:extLst>
            </p:cNvPr>
            <p:cNvSpPr/>
            <p:nvPr/>
          </p:nvSpPr>
          <p:spPr>
            <a:xfrm rot="8100000">
              <a:off x="3047090" y="1506466"/>
              <a:ext cx="270000" cy="54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978E540-142B-4A82-9C3F-E61BC190A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4" cy="13320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6BF36-D4F5-4363-B440-BDAE50BBD4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2" y="2097175"/>
            <a:ext cx="5435600" cy="3995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362910-87AA-4E67-992D-8D4822FD8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5538" y="2097175"/>
            <a:ext cx="5435600" cy="3995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99A8AF-0998-4613-B1D8-C14ECBFFD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E44EAA-B8A9-4428-A9DF-1174DA940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E5C381-C899-4BF9-B584-2D78074D1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89351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FD65A50E-2F73-4426-8586-9731AFA2D2E0}"/>
              </a:ext>
            </a:extLst>
          </p:cNvPr>
          <p:cNvSpPr>
            <a:spLocks noChangeAspect="1"/>
          </p:cNvSpPr>
          <p:nvPr/>
        </p:nvSpPr>
        <p:spPr>
          <a:xfrm>
            <a:off x="11091612" y="5893466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89C080-4102-49AE-BDA9-59A4A67E2486}"/>
              </a:ext>
            </a:extLst>
          </p:cNvPr>
          <p:cNvSpPr/>
          <p:nvPr/>
        </p:nvSpPr>
        <p:spPr>
          <a:xfrm>
            <a:off x="11451612" y="5827878"/>
            <a:ext cx="379049" cy="360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E62014-F04C-495A-964E-6B888D49C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7551" cy="1332000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sz="32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5DF027-E633-44EE-ACA0-C205930AA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4" y="1881275"/>
            <a:ext cx="5437186" cy="535354"/>
          </a:xfrm>
        </p:spPr>
        <p:txBody>
          <a:bodyPr anchor="b">
            <a:normAutofit/>
          </a:bodyPr>
          <a:lstStyle>
            <a:lvl1pPr marL="0" indent="0">
              <a:buNone/>
              <a:defRPr sz="14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A4F363-FEEF-4CD2-A18E-17AE8D4851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863" y="2577270"/>
            <a:ext cx="5429114" cy="3515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E50F8C-4D64-40FD-AE8C-6A1F3C2A84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2024" y="1881275"/>
            <a:ext cx="5436392" cy="535354"/>
          </a:xfrm>
        </p:spPr>
        <p:txBody>
          <a:bodyPr vert="horz" wrap="square" lIns="0" tIns="0" rIns="0" bIns="0" rtlCol="0" anchor="b">
            <a:normAutofit/>
          </a:bodyPr>
          <a:lstStyle>
            <a:lvl1pPr>
              <a:defRPr lang="en-US" sz="1400" b="0" cap="all" spc="200" baseline="0" dirty="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AC943E-DB2B-40E0-907F-8EA1404791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2023" y="2577270"/>
            <a:ext cx="5436391" cy="3515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CDCD5B-3F26-4AFA-8BD4-E5D8DD2AF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10D1EE-83A0-4FB5-9B25-8A73DE891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031C35-2E5B-491D-85ED-DB42A4FE1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85868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2053C-0E9C-4159-B7C9-6AB743439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149" y="550799"/>
            <a:ext cx="8283313" cy="5542025"/>
          </a:xfrm>
        </p:spPr>
        <p:txBody>
          <a:bodyPr vert="horz" wrap="square" lIns="0" tIns="0" rIns="0" bIns="0" rtlCol="0" anchor="ctr" anchorCtr="0">
            <a:normAutofit/>
          </a:bodyPr>
          <a:lstStyle>
            <a:lvl1pPr>
              <a:defRPr lang="en-US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F51F65-E111-4656-83BE-CFCDE2DD6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FF82CB-2D17-4918-821E-485475CF2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66589D-A056-4817-AE15-39D87FE13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E489F067-39E1-4757-BC11-6169A343F2E1}"/>
              </a:ext>
            </a:extLst>
          </p:cNvPr>
          <p:cNvSpPr>
            <a:spLocks noChangeAspect="1"/>
          </p:cNvSpPr>
          <p:nvPr/>
        </p:nvSpPr>
        <p:spPr>
          <a:xfrm rot="18900000" flipV="1">
            <a:off x="-410727" y="3958416"/>
            <a:ext cx="3536330" cy="1853969"/>
          </a:xfrm>
          <a:custGeom>
            <a:avLst/>
            <a:gdLst>
              <a:gd name="connsiteX0" fmla="*/ 3536330 w 3536330"/>
              <a:gd name="connsiteY0" fmla="*/ 1853969 h 1853969"/>
              <a:gd name="connsiteX1" fmla="*/ 1682362 w 3536330"/>
              <a:gd name="connsiteY1" fmla="*/ 0 h 1853969"/>
              <a:gd name="connsiteX2" fmla="*/ 52157 w 3536330"/>
              <a:gd name="connsiteY2" fmla="*/ 970257 h 1853969"/>
              <a:gd name="connsiteX3" fmla="*/ 0 w 3536330"/>
              <a:gd name="connsiteY3" fmla="*/ 1078528 h 1853969"/>
              <a:gd name="connsiteX4" fmla="*/ 757215 w 3536330"/>
              <a:gd name="connsiteY4" fmla="*/ 1835743 h 1853969"/>
              <a:gd name="connsiteX5" fmla="*/ 774211 w 3536330"/>
              <a:gd name="connsiteY5" fmla="*/ 1667149 h 1853969"/>
              <a:gd name="connsiteX6" fmla="*/ 1682362 w 3536330"/>
              <a:gd name="connsiteY6" fmla="*/ 926985 h 1853969"/>
              <a:gd name="connsiteX7" fmla="*/ 2609345 w 3536330"/>
              <a:gd name="connsiteY7" fmla="*/ 1853969 h 1853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36330" h="1853969">
                <a:moveTo>
                  <a:pt x="3536330" y="1853969"/>
                </a:moveTo>
                <a:cubicBezTo>
                  <a:pt x="3536330" y="830051"/>
                  <a:pt x="2706280" y="0"/>
                  <a:pt x="1682362" y="0"/>
                </a:cubicBezTo>
                <a:cubicBezTo>
                  <a:pt x="978418" y="0"/>
                  <a:pt x="366107" y="392328"/>
                  <a:pt x="52157" y="970257"/>
                </a:cubicBezTo>
                <a:lnTo>
                  <a:pt x="0" y="1078528"/>
                </a:lnTo>
                <a:lnTo>
                  <a:pt x="757215" y="1835743"/>
                </a:lnTo>
                <a:lnTo>
                  <a:pt x="774211" y="1667149"/>
                </a:lnTo>
                <a:cubicBezTo>
                  <a:pt x="860649" y="1244739"/>
                  <a:pt x="1234397" y="926985"/>
                  <a:pt x="1682362" y="926985"/>
                </a:cubicBezTo>
                <a:cubicBezTo>
                  <a:pt x="2194320" y="926985"/>
                  <a:pt x="2609345" y="1342010"/>
                  <a:pt x="2609345" y="1853969"/>
                </a:cubicBezTo>
                <a:close/>
              </a:path>
            </a:pathLst>
          </a:custGeom>
          <a:gradFill flip="none" rotWithShape="1">
            <a:gsLst>
              <a:gs pos="97000">
                <a:schemeClr val="bg2"/>
              </a:gs>
              <a:gs pos="31000">
                <a:schemeClr val="bg2">
                  <a:lumMod val="90000"/>
                  <a:lumOff val="10000"/>
                </a:schemeClr>
              </a:gs>
            </a:gsLst>
            <a:lin ang="15000000" scaled="0"/>
            <a:tileRect/>
          </a:gradFill>
          <a:ln>
            <a:noFill/>
          </a:ln>
          <a:effectLst>
            <a:innerShdw blurRad="355600" dist="101600" dir="16200000">
              <a:schemeClr val="accent1">
                <a:lumMod val="60000"/>
                <a:lumOff val="40000"/>
                <a:alpha val="8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DD231011-607F-42F1-B2D9-2BA8E91CC6AF}"/>
              </a:ext>
            </a:extLst>
          </p:cNvPr>
          <p:cNvSpPr>
            <a:spLocks noChangeAspect="1"/>
          </p:cNvSpPr>
          <p:nvPr/>
        </p:nvSpPr>
        <p:spPr>
          <a:xfrm rot="18900000" flipV="1">
            <a:off x="-481151" y="3649708"/>
            <a:ext cx="3478701" cy="2164843"/>
          </a:xfrm>
          <a:custGeom>
            <a:avLst/>
            <a:gdLst>
              <a:gd name="connsiteX0" fmla="*/ 3478701 w 3478701"/>
              <a:gd name="connsiteY0" fmla="*/ 2164843 h 2164843"/>
              <a:gd name="connsiteX1" fmla="*/ 1624733 w 3478701"/>
              <a:gd name="connsiteY1" fmla="*/ 0 h 2164843"/>
              <a:gd name="connsiteX2" fmla="*/ 87393 w 3478701"/>
              <a:gd name="connsiteY2" fmla="*/ 954459 h 2164843"/>
              <a:gd name="connsiteX3" fmla="*/ 0 w 3478701"/>
              <a:gd name="connsiteY3" fmla="*/ 1122434 h 2164843"/>
              <a:gd name="connsiteX4" fmla="*/ 736015 w 3478701"/>
              <a:gd name="connsiteY4" fmla="*/ 1858449 h 2164843"/>
              <a:gd name="connsiteX5" fmla="*/ 739424 w 3478701"/>
              <a:gd name="connsiteY5" fmla="*/ 1842964 h 2164843"/>
              <a:gd name="connsiteX6" fmla="*/ 1624733 w 3478701"/>
              <a:gd name="connsiteY6" fmla="*/ 1082422 h 2164843"/>
              <a:gd name="connsiteX7" fmla="*/ 2551716 w 3478701"/>
              <a:gd name="connsiteY7" fmla="*/ 2164843 h 2164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78701" h="2164843">
                <a:moveTo>
                  <a:pt x="3478701" y="2164843"/>
                </a:moveTo>
                <a:cubicBezTo>
                  <a:pt x="3478701" y="969234"/>
                  <a:pt x="2648651" y="0"/>
                  <a:pt x="1624733" y="0"/>
                </a:cubicBezTo>
                <a:cubicBezTo>
                  <a:pt x="984784" y="0"/>
                  <a:pt x="420564" y="378607"/>
                  <a:pt x="87393" y="954459"/>
                </a:cubicBezTo>
                <a:lnTo>
                  <a:pt x="0" y="1122434"/>
                </a:lnTo>
                <a:lnTo>
                  <a:pt x="736015" y="1858449"/>
                </a:lnTo>
                <a:lnTo>
                  <a:pt x="739424" y="1842964"/>
                </a:lnTo>
                <a:cubicBezTo>
                  <a:pt x="856791" y="1402344"/>
                  <a:pt x="1208766" y="1082422"/>
                  <a:pt x="1624733" y="1082422"/>
                </a:cubicBezTo>
                <a:cubicBezTo>
                  <a:pt x="2136692" y="1082422"/>
                  <a:pt x="2551716" y="1567038"/>
                  <a:pt x="2551716" y="2164843"/>
                </a:cubicBezTo>
                <a:close/>
              </a:path>
            </a:pathLst>
          </a:custGeom>
          <a:solidFill>
            <a:schemeClr val="bg2">
              <a:lumMod val="50000"/>
              <a:lumOff val="50000"/>
              <a:alpha val="40000"/>
            </a:schemeClr>
          </a:solidFill>
          <a:ln>
            <a:noFill/>
          </a:ln>
          <a:effectLst>
            <a:softEdge rad="381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C472EFA-56B5-4A41-8D4B-E9F37727F34D}"/>
              </a:ext>
            </a:extLst>
          </p:cNvPr>
          <p:cNvSpPr/>
          <p:nvPr/>
        </p:nvSpPr>
        <p:spPr>
          <a:xfrm rot="13500000" flipV="1">
            <a:off x="1512277" y="2840042"/>
            <a:ext cx="214196" cy="933178"/>
          </a:xfrm>
          <a:prstGeom prst="ellipse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33781B6C-21AD-489D-A3CB-522BB2AC543F}"/>
              </a:ext>
            </a:extLst>
          </p:cNvPr>
          <p:cNvSpPr>
            <a:spLocks noChangeAspect="1"/>
          </p:cNvSpPr>
          <p:nvPr/>
        </p:nvSpPr>
        <p:spPr>
          <a:xfrm>
            <a:off x="1780661" y="385236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01AD5B80-530E-44CD-8D4A-2796FB214CBF}"/>
              </a:ext>
            </a:extLst>
          </p:cNvPr>
          <p:cNvGrpSpPr/>
          <p:nvPr/>
        </p:nvGrpSpPr>
        <p:grpSpPr>
          <a:xfrm>
            <a:off x="623181" y="1514007"/>
            <a:ext cx="734257" cy="760506"/>
            <a:chOff x="5243759" y="1363788"/>
            <a:chExt cx="734257" cy="760506"/>
          </a:xfrm>
        </p:grpSpPr>
        <p:sp>
          <p:nvSpPr>
            <p:cNvPr id="52" name="Freeform 5">
              <a:extLst>
                <a:ext uri="{FF2B5EF4-FFF2-40B4-BE49-F238E27FC236}">
                  <a16:creationId xmlns:a16="http://schemas.microsoft.com/office/drawing/2014/main" id="{2F746AA8-9050-4515-9B17-BC850368529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Freeform 6">
              <a:extLst>
                <a:ext uri="{FF2B5EF4-FFF2-40B4-BE49-F238E27FC236}">
                  <a16:creationId xmlns:a16="http://schemas.microsoft.com/office/drawing/2014/main" id="{23EC1AC3-1698-46D5-80B7-F22F15E1A5E4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4" name="Freeform 8">
              <a:extLst>
                <a:ext uri="{FF2B5EF4-FFF2-40B4-BE49-F238E27FC236}">
                  <a16:creationId xmlns:a16="http://schemas.microsoft.com/office/drawing/2014/main" id="{73766156-553C-46EB-93FA-4F37CC0FF5CF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54133796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674321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78B0BE9-88B0-4883-9BA9-CD594C400EC1}"/>
              </a:ext>
            </a:extLst>
          </p:cNvPr>
          <p:cNvGrpSpPr/>
          <p:nvPr/>
        </p:nvGrpSpPr>
        <p:grpSpPr>
          <a:xfrm>
            <a:off x="4949631" y="5111861"/>
            <a:ext cx="1262947" cy="1335600"/>
            <a:chOff x="2678417" y="2427951"/>
            <a:chExt cx="1262947" cy="13356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59DCBF3-7AFA-4CD1-A918-BC6DDE674E6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2769891" y="2336477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6964A02-96E1-4654-9187-DDDE7409F75B}"/>
                </a:ext>
              </a:extLst>
            </p:cNvPr>
            <p:cNvSpPr/>
            <p:nvPr/>
          </p:nvSpPr>
          <p:spPr>
            <a:xfrm rot="8100000">
              <a:off x="2784291" y="26835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F3FF76C-A012-4CDA-8AE7-E94139557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5" cy="984885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1A4C80-DC38-4641-924F-90D6078CF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5775" y="1750060"/>
            <a:ext cx="7345362" cy="434276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C42771-D3A7-4072-85DC-B7C5E530E8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1750060"/>
            <a:ext cx="3565525" cy="434276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D47AB1-6EB5-4E2C-B4A7-42DC643E9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A9D15F-B6ED-46E1-9840-0B625880E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AEB023-7A5E-4087-B75E-A38A80EE5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48230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F98F1FBA-F8BB-42CF-8B3E-D19AAFEE96C1}"/>
              </a:ext>
            </a:extLst>
          </p:cNvPr>
          <p:cNvGrpSpPr/>
          <p:nvPr/>
        </p:nvGrpSpPr>
        <p:grpSpPr>
          <a:xfrm>
            <a:off x="334964" y="5115518"/>
            <a:ext cx="734257" cy="760506"/>
            <a:chOff x="5243759" y="1363788"/>
            <a:chExt cx="734257" cy="760506"/>
          </a:xfrm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60EE09DD-C3DB-4266-BCC3-A765CFFBF37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5F301FE0-96DC-4EFB-BBEE-AED762C337C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3BEAD276-8850-4C0C-9777-8537000D522A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E5EE0A0-B07E-479B-9684-4BD09FA43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75409"/>
            <a:ext cx="4500562" cy="984885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sz="32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1893A9-3462-4F51-83AE-5D2F124B98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67324" y="575409"/>
            <a:ext cx="6373813" cy="5733316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A9240C-79C0-4A88-A476-725DE1B9C2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1776195"/>
            <a:ext cx="4500562" cy="4532530"/>
          </a:xfrm>
        </p:spPr>
        <p:txBody>
          <a:bodyPr anchor="t" anchorCtr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7D2D6F-49E8-4217-A908-2D9E43583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1C4440-6B8D-4A24-A807-8B1302A3D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CFE189-E20B-4108-B290-244424336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673549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028302-E866-455D-8898-536230275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50800"/>
            <a:ext cx="11090275" cy="133305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94E72B-F0CF-4BC4-B509-A1C4508BE4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2113862"/>
            <a:ext cx="11091600" cy="3978963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ACE49D-C22F-4540-AC09-E421D2A2ED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0863" y="6507212"/>
            <a:ext cx="262890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D5C3BE-317E-49E8-82B5-C8A7EC9C8A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9150" y="6507212"/>
            <a:ext cx="637921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574E12-6C16-431F-B2CE-E4B15916BA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48863" y="6507212"/>
            <a:ext cx="1692274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0587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22" r:id="rId14"/>
    <p:sldLayoutId id="2147483723" r:id="rId15"/>
    <p:sldLayoutId id="2147483724" r:id="rId16"/>
    <p:sldLayoutId id="2147483725" r:id="rId17"/>
    <p:sldLayoutId id="2147483726" r:id="rId18"/>
    <p:sldLayoutId id="2147483727" r:id="rId1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spcAft>
          <a:spcPts val="800"/>
        </a:spcAft>
        <a:buFont typeface="Arial" panose="020B0604020202020204" pitchFamily="34" charset="0"/>
        <a:buChar char="•"/>
        <a:defRPr sz="2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2" pos="3840">
          <p15:clr>
            <a:srgbClr val="F26B43"/>
          </p15:clr>
        </p15:guide>
        <p15:guide id="33" orient="horz" pos="2160">
          <p15:clr>
            <a:srgbClr val="F26B43"/>
          </p15:clr>
        </p15:guide>
        <p15:guide id="34" pos="347">
          <p15:clr>
            <a:srgbClr val="F26B43"/>
          </p15:clr>
        </p15:guide>
        <p15:guide id="35" pos="7333">
          <p15:clr>
            <a:srgbClr val="F26B43"/>
          </p15:clr>
        </p15:guide>
        <p15:guide id="36" orient="horz" pos="346">
          <p15:clr>
            <a:srgbClr val="F26B43"/>
          </p15:clr>
        </p15:guide>
        <p15:guide id="37" orient="horz" pos="3974">
          <p15:clr>
            <a:srgbClr val="F26B43"/>
          </p15:clr>
        </p15:guide>
        <p15:guide id="38" pos="824">
          <p15:clr>
            <a:srgbClr val="A4A3A4"/>
          </p15:clr>
        </p15:guide>
        <p15:guide id="39" pos="937">
          <p15:clr>
            <a:srgbClr val="A4A3A4"/>
          </p15:clr>
        </p15:guide>
        <p15:guide id="40" pos="1413">
          <p15:clr>
            <a:srgbClr val="A4A3A4"/>
          </p15:clr>
        </p15:guide>
        <p15:guide id="41" pos="1527">
          <p15:clr>
            <a:srgbClr val="A4A3A4"/>
          </p15:clr>
        </p15:guide>
        <p15:guide id="42" pos="2003">
          <p15:clr>
            <a:srgbClr val="A4A3A4"/>
          </p15:clr>
        </p15:guide>
        <p15:guide id="43" pos="2116">
          <p15:clr>
            <a:srgbClr val="A4A3A4"/>
          </p15:clr>
        </p15:guide>
        <p15:guide id="44" pos="2593">
          <p15:clr>
            <a:srgbClr val="A4A3A4"/>
          </p15:clr>
        </p15:guide>
        <p15:guide id="45" pos="2706">
          <p15:clr>
            <a:srgbClr val="A4A3A4"/>
          </p15:clr>
        </p15:guide>
        <p15:guide id="46" pos="3182">
          <p15:clr>
            <a:srgbClr val="A4A3A4"/>
          </p15:clr>
        </p15:guide>
        <p15:guide id="47" pos="3318">
          <p15:clr>
            <a:srgbClr val="A4A3A4"/>
          </p15:clr>
        </p15:guide>
        <p15:guide id="48" pos="3772">
          <p15:clr>
            <a:srgbClr val="A4A3A4"/>
          </p15:clr>
        </p15:guide>
        <p15:guide id="49" pos="3908">
          <p15:clr>
            <a:srgbClr val="A4A3A4"/>
          </p15:clr>
        </p15:guide>
        <p15:guide id="50" pos="4362">
          <p15:clr>
            <a:srgbClr val="A4A3A4"/>
          </p15:clr>
        </p15:guide>
        <p15:guide id="51" pos="4498">
          <p15:clr>
            <a:srgbClr val="A4A3A4"/>
          </p15:clr>
        </p15:guide>
        <p15:guide id="52" pos="4951">
          <p15:clr>
            <a:srgbClr val="A4A3A4"/>
          </p15:clr>
        </p15:guide>
        <p15:guide id="53" pos="5087">
          <p15:clr>
            <a:srgbClr val="A4A3A4"/>
          </p15:clr>
        </p15:guide>
        <p15:guide id="54" pos="5541">
          <p15:clr>
            <a:srgbClr val="A4A3A4"/>
          </p15:clr>
        </p15:guide>
        <p15:guide id="55" pos="5677">
          <p15:clr>
            <a:srgbClr val="A4A3A4"/>
          </p15:clr>
        </p15:guide>
        <p15:guide id="56" pos="6153">
          <p15:clr>
            <a:srgbClr val="A4A3A4"/>
          </p15:clr>
        </p15:guide>
        <p15:guide id="57" pos="6267">
          <p15:clr>
            <a:srgbClr val="A4A3A4"/>
          </p15:clr>
        </p15:guide>
        <p15:guide id="58" pos="6743">
          <p15:clr>
            <a:srgbClr val="A4A3A4"/>
          </p15:clr>
        </p15:guide>
        <p15:guide id="59" pos="6856">
          <p15:clr>
            <a:srgbClr val="A4A3A4"/>
          </p15:clr>
        </p15:guide>
        <p15:guide id="60" orient="horz" pos="3838">
          <p15:clr>
            <a:srgbClr val="A4A3A4"/>
          </p15:clr>
        </p15:guide>
        <p15:guide id="61" orient="horz" pos="2092">
          <p15:clr>
            <a:srgbClr val="A4A3A4"/>
          </p15:clr>
        </p15:guide>
        <p15:guide id="62" orient="horz" pos="2228">
          <p15:clr>
            <a:srgbClr val="A4A3A4"/>
          </p15:clr>
        </p15:guide>
        <p15:guide id="63" orient="horz" pos="845">
          <p15:clr>
            <a:srgbClr val="A4A3A4"/>
          </p15:clr>
        </p15:guide>
        <p15:guide id="64" orient="horz" pos="958">
          <p15:clr>
            <a:srgbClr val="A4A3A4"/>
          </p15:clr>
        </p15:guide>
        <p15:guide id="65" orient="horz" pos="1480">
          <p15:clr>
            <a:srgbClr val="A4A3A4"/>
          </p15:clr>
        </p15:guide>
        <p15:guide id="66" orient="horz" pos="1593">
          <p15:clr>
            <a:srgbClr val="A4A3A4"/>
          </p15:clr>
        </p15:guide>
        <p15:guide id="67" orient="horz" pos="2727">
          <p15:clr>
            <a:srgbClr val="A4A3A4"/>
          </p15:clr>
        </p15:guide>
        <p15:guide id="68" orient="horz" pos="2840">
          <p15:clr>
            <a:srgbClr val="A4A3A4"/>
          </p15:clr>
        </p15:guide>
        <p15:guide id="69" orient="horz" pos="3339">
          <p15:clr>
            <a:srgbClr val="A4A3A4"/>
          </p15:clr>
        </p15:guide>
        <p15:guide id="70" orient="horz" pos="3475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0047101-8D42-6100-9CEA-AEC0FAEAB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2646" y="1503655"/>
            <a:ext cx="3975353" cy="1843829"/>
          </a:xfrm>
          <a:noFill/>
        </p:spPr>
        <p:txBody>
          <a:bodyPr anchor="ctr">
            <a:noAutofit/>
          </a:bodyPr>
          <a:lstStyle/>
          <a:p>
            <a:pPr algn="ctr"/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F5 LTM Learning </a:t>
            </a:r>
            <a:b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</a:t>
            </a:r>
            <a:b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Alexander 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BBC432-5395-F840-1DFD-A68E2DE99C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9812" y="3794249"/>
            <a:ext cx="1457940" cy="17529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39E2A13-0E6C-1252-A4E3-1D0F91B5EE38}"/>
              </a:ext>
            </a:extLst>
          </p:cNvPr>
          <p:cNvSpPr txBox="1"/>
          <p:nvPr/>
        </p:nvSpPr>
        <p:spPr>
          <a:xfrm>
            <a:off x="1356603" y="348380"/>
            <a:ext cx="91146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Bonus Chapter 04 – </a:t>
            </a:r>
            <a:r>
              <a:rPr lang="en-GB" sz="2400" dirty="0">
                <a:solidFill>
                  <a:srgbClr val="FFC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Explore and configure the TCP profile in F5 LTM</a:t>
            </a:r>
            <a:endParaRPr lang="en-AE" sz="2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925" y="1304692"/>
            <a:ext cx="7572567" cy="485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09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9EDCD2-830F-D8C6-FAB9-C8E2EA4A8A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4615" y="817848"/>
            <a:ext cx="3863955" cy="57508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762" y="1761018"/>
            <a:ext cx="5600564" cy="351443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DB1D814-3FF3-B6B6-7B1D-98B18175A5A6}"/>
              </a:ext>
            </a:extLst>
          </p:cNvPr>
          <p:cNvSpPr/>
          <p:nvPr/>
        </p:nvSpPr>
        <p:spPr>
          <a:xfrm>
            <a:off x="2022000" y="95709"/>
            <a:ext cx="70624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ctr"/>
            <a:r>
              <a:rPr lang="en-US" altLang="en-US" dirty="0">
                <a:solidFill>
                  <a:schemeClr val="accent2">
                    <a:lumMod val="60000"/>
                    <a:lumOff val="40000"/>
                  </a:schemeClr>
                </a:solidFill>
                <a:highlight>
                  <a:srgbClr val="000080"/>
                </a:highlight>
                <a:latin typeface="Berlin Sans FB" panose="020E0602020502020306" pitchFamily="34" charset="0"/>
                <a:cs typeface="Calibri" panose="020F0502020204030204" pitchFamily="34" charset="0"/>
              </a:rPr>
              <a:t>TCP Profile in F5 LTM</a:t>
            </a:r>
          </a:p>
          <a:p>
            <a:pPr marL="0" lvl="2" algn="ctr"/>
            <a:r>
              <a:rPr lang="en-GB" altLang="en-US" dirty="0">
                <a:solidFill>
                  <a:srgbClr val="FFC000"/>
                </a:solidFill>
                <a:latin typeface="Berlin Sans FB" panose="020E0602020502020306" pitchFamily="34" charset="0"/>
                <a:cs typeface="Calibri" panose="020F0502020204030204" pitchFamily="34" charset="0"/>
              </a:rPr>
              <a:t>Some important settings configured in Tcp profiles – </a:t>
            </a:r>
            <a:r>
              <a:rPr lang="en-GB" altLang="en-US" dirty="0">
                <a:latin typeface="Berlin Sans FB" panose="020E0602020502020306" pitchFamily="34" charset="0"/>
                <a:cs typeface="Calibri" panose="020F0502020204030204" pitchFamily="34" charset="0"/>
              </a:rPr>
              <a:t>Selective ACK</a:t>
            </a:r>
            <a:endParaRPr lang="en-GB" altLang="en-US" dirty="0">
              <a:highlight>
                <a:srgbClr val="000080"/>
              </a:highlight>
              <a:latin typeface="Berlin Sans FB" panose="020E0602020502020306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96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9EDCD2-830F-D8C6-FAB9-C8E2EA4A8A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0607" y="821652"/>
            <a:ext cx="3863955" cy="57508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961" y="1212759"/>
            <a:ext cx="6170144" cy="403992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1052" y="5423072"/>
            <a:ext cx="51683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C000"/>
                </a:solidFill>
              </a:rPr>
              <a:t>SACK (Selective Acknowledgment) </a:t>
            </a:r>
            <a:r>
              <a:rPr lang="en-US" dirty="0"/>
              <a:t>is enabled by default in TCP profiles.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CD8821D-6D47-4224-214C-358A05AA294D}"/>
              </a:ext>
            </a:extLst>
          </p:cNvPr>
          <p:cNvSpPr/>
          <p:nvPr/>
        </p:nvSpPr>
        <p:spPr>
          <a:xfrm>
            <a:off x="1996121" y="97683"/>
            <a:ext cx="70624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ctr"/>
            <a:r>
              <a:rPr lang="en-US" altLang="en-US" dirty="0">
                <a:solidFill>
                  <a:schemeClr val="accent2">
                    <a:lumMod val="60000"/>
                    <a:lumOff val="40000"/>
                  </a:schemeClr>
                </a:solidFill>
                <a:highlight>
                  <a:srgbClr val="000080"/>
                </a:highlight>
                <a:latin typeface="Berlin Sans FB" panose="020E0602020502020306" pitchFamily="34" charset="0"/>
                <a:cs typeface="Calibri" panose="020F0502020204030204" pitchFamily="34" charset="0"/>
              </a:rPr>
              <a:t>TCP Profile in F5 LTM</a:t>
            </a:r>
          </a:p>
          <a:p>
            <a:pPr marL="0" lvl="2" algn="ctr"/>
            <a:r>
              <a:rPr lang="en-GB" altLang="en-US" dirty="0">
                <a:solidFill>
                  <a:srgbClr val="FFC000"/>
                </a:solidFill>
                <a:latin typeface="Berlin Sans FB" panose="020E0602020502020306" pitchFamily="34" charset="0"/>
                <a:cs typeface="Calibri" panose="020F0502020204030204" pitchFamily="34" charset="0"/>
              </a:rPr>
              <a:t>Some important settings configured in Tcp profiles – </a:t>
            </a:r>
            <a:r>
              <a:rPr lang="en-GB" altLang="en-US" dirty="0">
                <a:latin typeface="Berlin Sans FB" panose="020E0602020502020306" pitchFamily="34" charset="0"/>
                <a:cs typeface="Calibri" panose="020F0502020204030204" pitchFamily="34" charset="0"/>
              </a:rPr>
              <a:t>Selective ACK</a:t>
            </a:r>
            <a:endParaRPr lang="en-GB" altLang="en-US" dirty="0">
              <a:highlight>
                <a:srgbClr val="000080"/>
              </a:highlight>
              <a:latin typeface="Berlin Sans FB" panose="020E0602020502020306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39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13C91104-FFAC-7B48-9B0D-37D565BB2D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412EC26-65D2-30D8-E13C-AE0D6A12C9E7}"/>
              </a:ext>
            </a:extLst>
          </p:cNvPr>
          <p:cNvSpPr/>
          <p:nvPr/>
        </p:nvSpPr>
        <p:spPr>
          <a:xfrm>
            <a:off x="2430542" y="314294"/>
            <a:ext cx="3866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ctr"/>
            <a:r>
              <a:rPr lang="en-US" alt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Berlin Sans FB" panose="020E0602020502020306" pitchFamily="34" charset="0"/>
                <a:cs typeface="Calibri" panose="020F0502020204030204" pitchFamily="34" charset="0"/>
              </a:rPr>
              <a:t>TCP Profile in F5 LTM</a:t>
            </a:r>
            <a:endParaRPr lang="en-GB" altLang="en-US" dirty="0">
              <a:solidFill>
                <a:srgbClr val="FFFF00"/>
              </a:solidFill>
              <a:latin typeface="Berlin Sans FB" panose="020E0602020502020306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8FC3C62-295B-B6FC-5547-43E35D2750C1}"/>
              </a:ext>
            </a:extLst>
          </p:cNvPr>
          <p:cNvSpPr/>
          <p:nvPr/>
        </p:nvSpPr>
        <p:spPr>
          <a:xfrm>
            <a:off x="1417834" y="708464"/>
            <a:ext cx="89435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endParaRPr lang="en-US" sz="1600" dirty="0">
              <a:solidFill>
                <a:schemeClr val="accent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EF7CA0A0-52F7-B903-7F7B-794C85B2E200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724347" y="2636891"/>
            <a:ext cx="3102117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rgbClr val="FFC000"/>
                </a:solidFill>
                <a:latin typeface="Arial" panose="020B0604020202020204" pitchFamily="34" charset="0"/>
              </a:rPr>
              <a:t>Client-side TCP profile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latin typeface="Arial" panose="020B0604020202020204" pitchFamily="34" charset="0"/>
              </a:rPr>
              <a:t>	Client ↔ F5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600" dirty="0">
              <a:latin typeface="Arial" panose="020B0604020202020204" pitchFamily="34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rgbClr val="FFC000"/>
                </a:solidFill>
                <a:latin typeface="Arial" panose="020B0604020202020204" pitchFamily="34" charset="0"/>
              </a:rPr>
              <a:t> Server-side TCP profile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latin typeface="Arial" panose="020B0604020202020204" pitchFamily="34" charset="0"/>
              </a:rPr>
              <a:t>	F5 ↔ Server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E817FF6-4CE3-7908-8022-7275E355C8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7887" y="1305521"/>
            <a:ext cx="7056014" cy="4522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39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13C91104-FFAC-7B48-9B0D-37D565BB2D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412EC26-65D2-30D8-E13C-AE0D6A12C9E7}"/>
              </a:ext>
            </a:extLst>
          </p:cNvPr>
          <p:cNvSpPr/>
          <p:nvPr/>
        </p:nvSpPr>
        <p:spPr>
          <a:xfrm>
            <a:off x="915104" y="677686"/>
            <a:ext cx="3866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ctr"/>
            <a:r>
              <a:rPr lang="en-US" alt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Berlin Sans FB" panose="020E0602020502020306" pitchFamily="34" charset="0"/>
                <a:cs typeface="Calibri" panose="020F0502020204030204" pitchFamily="34" charset="0"/>
              </a:rPr>
              <a:t>TCP Profile in F5 LTM</a:t>
            </a:r>
            <a:endParaRPr lang="en-GB" altLang="en-US" dirty="0">
              <a:solidFill>
                <a:srgbClr val="FFFF00"/>
              </a:solidFill>
              <a:latin typeface="Berlin Sans FB" panose="020E0602020502020306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8FC3C62-295B-B6FC-5547-43E35D2750C1}"/>
              </a:ext>
            </a:extLst>
          </p:cNvPr>
          <p:cNvSpPr/>
          <p:nvPr/>
        </p:nvSpPr>
        <p:spPr>
          <a:xfrm>
            <a:off x="1417834" y="708464"/>
            <a:ext cx="89435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endParaRPr lang="en-US" sz="1600" dirty="0">
              <a:solidFill>
                <a:schemeClr val="accent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412EC26-65D2-30D8-E13C-AE0D6A12C9E7}"/>
              </a:ext>
            </a:extLst>
          </p:cNvPr>
          <p:cNvSpPr/>
          <p:nvPr/>
        </p:nvSpPr>
        <p:spPr>
          <a:xfrm>
            <a:off x="436672" y="1536107"/>
            <a:ext cx="606173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/>
            <a:r>
              <a:rPr lang="en-US" altLang="en-US" dirty="0" smtClean="0">
                <a:solidFill>
                  <a:srgbClr val="FFC000"/>
                </a:solidFill>
                <a:latin typeface="Berlin Sans FB" panose="020E0602020502020306" pitchFamily="34" charset="0"/>
                <a:cs typeface="Calibri" panose="020F0502020204030204" pitchFamily="34" charset="0"/>
              </a:rPr>
              <a:t>Custom Tcp Profiles </a:t>
            </a:r>
          </a:p>
          <a:p>
            <a:pPr marL="0" lvl="2"/>
            <a:endParaRPr lang="en-US" altLang="en-US" dirty="0" smtClean="0">
              <a:solidFill>
                <a:srgbClr val="FFC000"/>
              </a:solidFill>
              <a:latin typeface="Berlin Sans FB" panose="020E0602020502020306" pitchFamily="34" charset="0"/>
              <a:cs typeface="Calibri" panose="020F0502020204030204" pitchFamily="34" charset="0"/>
            </a:endParaRP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alt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erlin Sans FB" panose="020E0602020502020306" pitchFamily="34" charset="0"/>
                <a:cs typeface="Calibri" panose="020F0502020204030204" pitchFamily="34" charset="0"/>
              </a:rPr>
              <a:t>Generic_TCP</a:t>
            </a:r>
            <a:r>
              <a:rPr lang="en-US" alt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erlin Sans FB" panose="020E0602020502020306" pitchFamily="34" charset="0"/>
                <a:cs typeface="Calibri" panose="020F0502020204030204" pitchFamily="34" charset="0"/>
              </a:rPr>
              <a:t>-Client-</a:t>
            </a:r>
            <a:r>
              <a:rPr lang="en-US" alt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erlin Sans FB" panose="020E0602020502020306" pitchFamily="34" charset="0"/>
                <a:cs typeface="Calibri" panose="020F0502020204030204" pitchFamily="34" charset="0"/>
              </a:rPr>
              <a:t>Side_Profile</a:t>
            </a:r>
            <a:endParaRPr lang="en-US" altLang="en-US" dirty="0" smtClean="0">
              <a:solidFill>
                <a:schemeClr val="accent2">
                  <a:lumMod val="60000"/>
                  <a:lumOff val="40000"/>
                </a:schemeClr>
              </a:solidFill>
              <a:latin typeface="Berlin Sans FB" panose="020E0602020502020306" pitchFamily="34" charset="0"/>
              <a:cs typeface="Calibri" panose="020F0502020204030204" pitchFamily="34" charset="0"/>
            </a:endParaRPr>
          </a:p>
          <a:p>
            <a:pPr marL="742950" lvl="3" indent="-285750"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rgbClr val="FFFF00"/>
                </a:solidFill>
                <a:latin typeface="Berlin Sans FB" panose="020E0602020502020306" pitchFamily="34" charset="0"/>
                <a:cs typeface="Calibri" panose="020F0502020204030204" pitchFamily="34" charset="0"/>
              </a:rPr>
              <a:t>tcp-wan-optimized</a:t>
            </a:r>
          </a:p>
          <a:p>
            <a:pPr marL="1200150" lvl="4" indent="-285750">
              <a:buFont typeface="Arial" panose="020B0604020202020204" pitchFamily="34" charset="0"/>
              <a:buChar char="•"/>
            </a:pPr>
            <a:r>
              <a:rPr lang="en-US" altLang="en-US" dirty="0">
                <a:latin typeface="Berlin Sans FB" panose="020E0602020502020306" pitchFamily="34" charset="0"/>
                <a:cs typeface="Calibri" panose="020F0502020204030204" pitchFamily="34" charset="0"/>
              </a:rPr>
              <a:t>Clients typically connect </a:t>
            </a:r>
            <a:r>
              <a:rPr lang="en-US" altLang="en-US" dirty="0">
                <a:solidFill>
                  <a:srgbClr val="FFC000"/>
                </a:solidFill>
                <a:latin typeface="Berlin Sans FB" panose="020E0602020502020306" pitchFamily="34" charset="0"/>
                <a:cs typeface="Calibri" panose="020F0502020204030204" pitchFamily="34" charset="0"/>
              </a:rPr>
              <a:t>over WAN networks (higher latency, variable conditions)</a:t>
            </a:r>
            <a:r>
              <a:rPr lang="en-US" altLang="en-US" dirty="0">
                <a:latin typeface="Berlin Sans FB" panose="020E0602020502020306" pitchFamily="34" charset="0"/>
                <a:cs typeface="Calibri" panose="020F0502020204030204" pitchFamily="34" charset="0"/>
              </a:rPr>
              <a:t>.</a:t>
            </a:r>
          </a:p>
          <a:p>
            <a:pPr marL="1200150" lvl="4" indent="-285750"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Berlin Sans FB" panose="020E0602020502020306" pitchFamily="34" charset="0"/>
                <a:cs typeface="Calibri" panose="020F0502020204030204" pitchFamily="34" charset="0"/>
              </a:rPr>
              <a:t>This </a:t>
            </a:r>
            <a:r>
              <a:rPr lang="en-US" altLang="en-US" dirty="0">
                <a:latin typeface="Berlin Sans FB" panose="020E0602020502020306" pitchFamily="34" charset="0"/>
                <a:cs typeface="Calibri" panose="020F0502020204030204" pitchFamily="34" charset="0"/>
              </a:rPr>
              <a:t>profile is </a:t>
            </a:r>
            <a:r>
              <a:rPr lang="en-US" altLang="en-US" dirty="0">
                <a:solidFill>
                  <a:srgbClr val="FFC000"/>
                </a:solidFill>
                <a:latin typeface="Berlin Sans FB" panose="020E0602020502020306" pitchFamily="34" charset="0"/>
                <a:cs typeface="Calibri" panose="020F0502020204030204" pitchFamily="34" charset="0"/>
              </a:rPr>
              <a:t>tuned by F5 for WAN performance </a:t>
            </a:r>
            <a:r>
              <a:rPr lang="en-US" altLang="en-US" dirty="0">
                <a:latin typeface="Berlin Sans FB" panose="020E0602020502020306" pitchFamily="34" charset="0"/>
                <a:cs typeface="Calibri" panose="020F0502020204030204" pitchFamily="34" charset="0"/>
              </a:rPr>
              <a:t>( like setting larger proxy buffers, optimized TCP behavior</a:t>
            </a:r>
            <a:r>
              <a:rPr lang="en-US" altLang="en-US" dirty="0" smtClean="0">
                <a:latin typeface="Berlin Sans FB" panose="020E0602020502020306" pitchFamily="34" charset="0"/>
                <a:cs typeface="Calibri" panose="020F0502020204030204" pitchFamily="34" charset="0"/>
              </a:rPr>
              <a:t>).</a:t>
            </a:r>
          </a:p>
          <a:p>
            <a:pPr marL="914400" lvl="4"/>
            <a:endParaRPr lang="en-US" altLang="en-US" dirty="0" smtClean="0">
              <a:solidFill>
                <a:srgbClr val="92D050"/>
              </a:solidFill>
              <a:latin typeface="Berlin Sans FB" panose="020E0602020502020306" pitchFamily="34" charset="0"/>
              <a:cs typeface="Calibri" panose="020F0502020204030204" pitchFamily="34" charset="0"/>
            </a:endParaRP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GB" alt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erlin Sans FB" panose="020E0602020502020306" pitchFamily="34" charset="0"/>
                <a:cs typeface="Calibri" panose="020F0502020204030204" pitchFamily="34" charset="0"/>
              </a:rPr>
              <a:t>Generic_TCP</a:t>
            </a:r>
            <a:r>
              <a:rPr lang="en-GB" alt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erlin Sans FB" panose="020E0602020502020306" pitchFamily="34" charset="0"/>
                <a:cs typeface="Calibri" panose="020F0502020204030204" pitchFamily="34" charset="0"/>
              </a:rPr>
              <a:t>-Server-</a:t>
            </a:r>
            <a:r>
              <a:rPr lang="en-GB" alt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erlin Sans FB" panose="020E0602020502020306" pitchFamily="34" charset="0"/>
                <a:cs typeface="Calibri" panose="020F0502020204030204" pitchFamily="34" charset="0"/>
              </a:rPr>
              <a:t>Side_Profile</a:t>
            </a:r>
            <a:endParaRPr lang="en-GB" altLang="en-US" dirty="0" smtClean="0">
              <a:solidFill>
                <a:schemeClr val="accent2">
                  <a:lumMod val="60000"/>
                  <a:lumOff val="40000"/>
                </a:schemeClr>
              </a:solidFill>
              <a:latin typeface="Berlin Sans FB" panose="020E0602020502020306" pitchFamily="34" charset="0"/>
              <a:cs typeface="Calibri" panose="020F0502020204030204" pitchFamily="34" charset="0"/>
            </a:endParaRPr>
          </a:p>
          <a:p>
            <a:pPr marL="742950" lvl="3" indent="-285750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FFFF00"/>
                </a:solidFill>
                <a:latin typeface="Berlin Sans FB" panose="020E0602020502020306" pitchFamily="34" charset="0"/>
                <a:cs typeface="Calibri" panose="020F0502020204030204" pitchFamily="34" charset="0"/>
              </a:rPr>
              <a:t>tcp-</a:t>
            </a:r>
            <a:r>
              <a:rPr lang="en-US" altLang="en-US" dirty="0" err="1">
                <a:solidFill>
                  <a:srgbClr val="FFFF00"/>
                </a:solidFill>
                <a:latin typeface="Berlin Sans FB" panose="020E0602020502020306" pitchFamily="34" charset="0"/>
                <a:cs typeface="Calibri" panose="020F0502020204030204" pitchFamily="34" charset="0"/>
              </a:rPr>
              <a:t>lan</a:t>
            </a:r>
            <a:r>
              <a:rPr lang="en-US" altLang="en-US" dirty="0">
                <a:solidFill>
                  <a:srgbClr val="FFFF00"/>
                </a:solidFill>
                <a:latin typeface="Berlin Sans FB" panose="020E0602020502020306" pitchFamily="34" charset="0"/>
                <a:cs typeface="Calibri" panose="020F0502020204030204" pitchFamily="34" charset="0"/>
              </a:rPr>
              <a:t>-optimized</a:t>
            </a:r>
            <a:r>
              <a:rPr lang="en-US" altLang="en-US" dirty="0">
                <a:solidFill>
                  <a:srgbClr val="92D050"/>
                </a:solidFill>
                <a:latin typeface="Berlin Sans FB" panose="020E0602020502020306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>
                <a:latin typeface="Berlin Sans FB" panose="020E0602020502020306" pitchFamily="34" charset="0"/>
                <a:cs typeface="Calibri" panose="020F0502020204030204" pitchFamily="34" charset="0"/>
              </a:rPr>
              <a:t>as the parent profile to </a:t>
            </a:r>
            <a:r>
              <a:rPr lang="en-US" altLang="en-US" dirty="0">
                <a:solidFill>
                  <a:srgbClr val="FFC000"/>
                </a:solidFill>
                <a:latin typeface="Berlin Sans FB" panose="020E0602020502020306" pitchFamily="34" charset="0"/>
                <a:cs typeface="Calibri" panose="020F0502020204030204" pitchFamily="34" charset="0"/>
              </a:rPr>
              <a:t>inherit F5-recommended optimizations for low-latency</a:t>
            </a:r>
            <a:r>
              <a:rPr lang="en-US" altLang="en-US" dirty="0">
                <a:latin typeface="Berlin Sans FB" panose="020E0602020502020306" pitchFamily="34" charset="0"/>
                <a:cs typeface="Calibri" panose="020F0502020204030204" pitchFamily="34" charset="0"/>
              </a:rPr>
              <a:t> environments.</a:t>
            </a:r>
            <a:endParaRPr lang="en-GB" altLang="en-US" dirty="0">
              <a:latin typeface="Berlin Sans FB" panose="020E0602020502020306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99B1ED6-2925-1A69-4E04-15F6E44CDD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3143" y="99650"/>
            <a:ext cx="5077534" cy="33151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B804989-11F0-56AD-AC0E-30A6F54E4A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3143" y="3521266"/>
            <a:ext cx="5087060" cy="329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32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13C91104-FFAC-7B48-9B0D-37D565BB2D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412EC26-65D2-30D8-E13C-AE0D6A12C9E7}"/>
              </a:ext>
            </a:extLst>
          </p:cNvPr>
          <p:cNvSpPr/>
          <p:nvPr/>
        </p:nvSpPr>
        <p:spPr>
          <a:xfrm>
            <a:off x="1110313" y="527942"/>
            <a:ext cx="85319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ctr"/>
            <a:r>
              <a:rPr lang="en-US" alt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Berlin Sans FB" panose="020E0602020502020306" pitchFamily="34" charset="0"/>
                <a:cs typeface="Calibri" panose="020F0502020204030204" pitchFamily="34" charset="0"/>
              </a:rPr>
              <a:t>TCP Profile in F5 </a:t>
            </a:r>
            <a:r>
              <a:rPr lang="en-US" alt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Berlin Sans FB" panose="020E0602020502020306" pitchFamily="34" charset="0"/>
                <a:cs typeface="Calibri" panose="020F0502020204030204" pitchFamily="34" charset="0"/>
              </a:rPr>
              <a:t>LTM - </a:t>
            </a:r>
            <a:r>
              <a:rPr lang="en-US" altLang="en-US" dirty="0" err="1" smtClean="0">
                <a:solidFill>
                  <a:srgbClr val="FFC000"/>
                </a:solidFill>
                <a:latin typeface="Berlin Sans FB" panose="020E0602020502020306" pitchFamily="34" charset="0"/>
                <a:cs typeface="Calibri" panose="020F0502020204030204" pitchFamily="34" charset="0"/>
              </a:rPr>
              <a:t>Generic_TCP</a:t>
            </a:r>
            <a:r>
              <a:rPr lang="en-US" altLang="en-US" dirty="0" smtClean="0">
                <a:solidFill>
                  <a:srgbClr val="FFC000"/>
                </a:solidFill>
                <a:latin typeface="Berlin Sans FB" panose="020E0602020502020306" pitchFamily="34" charset="0"/>
                <a:cs typeface="Calibri" panose="020F0502020204030204" pitchFamily="34" charset="0"/>
              </a:rPr>
              <a:t>-Client-</a:t>
            </a:r>
            <a:r>
              <a:rPr lang="en-US" altLang="en-US" dirty="0" err="1" smtClean="0">
                <a:solidFill>
                  <a:srgbClr val="FFC000"/>
                </a:solidFill>
                <a:latin typeface="Berlin Sans FB" panose="020E0602020502020306" pitchFamily="34" charset="0"/>
                <a:cs typeface="Calibri" panose="020F0502020204030204" pitchFamily="34" charset="0"/>
              </a:rPr>
              <a:t>Side_Profile</a:t>
            </a:r>
            <a:endParaRPr lang="en-US" altLang="en-US" dirty="0" smtClean="0">
              <a:solidFill>
                <a:srgbClr val="FFC000"/>
              </a:solidFill>
              <a:latin typeface="Berlin Sans FB" panose="020E0602020502020306" pitchFamily="34" charset="0"/>
              <a:cs typeface="Calibri" panose="020F0502020204030204" pitchFamily="34" charset="0"/>
            </a:endParaRPr>
          </a:p>
          <a:p>
            <a:pPr marL="0" lvl="2" algn="ctr"/>
            <a:r>
              <a:rPr lang="en-US" altLang="en-US" dirty="0" smtClean="0">
                <a:solidFill>
                  <a:srgbClr val="FFFF00"/>
                </a:solidFill>
                <a:latin typeface="Berlin Sans FB" panose="020E0602020502020306" pitchFamily="34" charset="0"/>
                <a:cs typeface="Calibri" panose="020F0502020204030204" pitchFamily="34" charset="0"/>
              </a:rPr>
              <a:t>tcp-wan-optimized</a:t>
            </a:r>
            <a:endParaRPr lang="en-US" altLang="en-US" dirty="0">
              <a:solidFill>
                <a:schemeClr val="accent2">
                  <a:lumMod val="60000"/>
                  <a:lumOff val="40000"/>
                </a:schemeClr>
              </a:solidFill>
              <a:latin typeface="Berlin Sans FB" panose="020E0602020502020306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8FC3C62-295B-B6FC-5547-43E35D2750C1}"/>
              </a:ext>
            </a:extLst>
          </p:cNvPr>
          <p:cNvSpPr/>
          <p:nvPr/>
        </p:nvSpPr>
        <p:spPr>
          <a:xfrm>
            <a:off x="1664414" y="671603"/>
            <a:ext cx="89435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endParaRPr lang="en-US" sz="1600" dirty="0">
              <a:solidFill>
                <a:schemeClr val="accent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412EC26-65D2-30D8-E13C-AE0D6A12C9E7}"/>
              </a:ext>
            </a:extLst>
          </p:cNvPr>
          <p:cNvSpPr/>
          <p:nvPr/>
        </p:nvSpPr>
        <p:spPr>
          <a:xfrm>
            <a:off x="354479" y="1601016"/>
            <a:ext cx="606173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/>
            <a:r>
              <a:rPr lang="en-US" altLang="en-US" dirty="0" smtClean="0">
                <a:solidFill>
                  <a:srgbClr val="FFC000"/>
                </a:solidFill>
                <a:latin typeface="Berlin Sans FB" panose="020E0602020502020306" pitchFamily="34" charset="0"/>
                <a:cs typeface="Calibri" panose="020F0502020204030204" pitchFamily="34" charset="0"/>
              </a:rPr>
              <a:t>Custom Tcp Profiles </a:t>
            </a:r>
          </a:p>
          <a:p>
            <a:pPr marL="0" lvl="2"/>
            <a:endParaRPr lang="en-US" altLang="en-US" dirty="0" smtClean="0">
              <a:solidFill>
                <a:srgbClr val="FFC000"/>
              </a:solidFill>
              <a:latin typeface="Berlin Sans FB" panose="020E0602020502020306" pitchFamily="34" charset="0"/>
              <a:cs typeface="Calibri" panose="020F0502020204030204" pitchFamily="34" charset="0"/>
            </a:endParaRP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alt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erlin Sans FB" panose="020E0602020502020306" pitchFamily="34" charset="0"/>
                <a:cs typeface="Calibri" panose="020F0502020204030204" pitchFamily="34" charset="0"/>
              </a:rPr>
              <a:t>Generic_TCP</a:t>
            </a:r>
            <a:r>
              <a:rPr lang="en-US" alt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erlin Sans FB" panose="020E0602020502020306" pitchFamily="34" charset="0"/>
                <a:cs typeface="Calibri" panose="020F0502020204030204" pitchFamily="34" charset="0"/>
              </a:rPr>
              <a:t>-Client-</a:t>
            </a:r>
            <a:r>
              <a:rPr lang="en-US" alt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erlin Sans FB" panose="020E0602020502020306" pitchFamily="34" charset="0"/>
                <a:cs typeface="Calibri" panose="020F0502020204030204" pitchFamily="34" charset="0"/>
              </a:rPr>
              <a:t>Side_Profile</a:t>
            </a:r>
            <a:endParaRPr lang="en-US" altLang="en-US" dirty="0" smtClean="0">
              <a:solidFill>
                <a:schemeClr val="accent2">
                  <a:lumMod val="60000"/>
                  <a:lumOff val="40000"/>
                </a:schemeClr>
              </a:solidFill>
              <a:latin typeface="Berlin Sans FB" panose="020E0602020502020306" pitchFamily="34" charset="0"/>
              <a:cs typeface="Calibri" panose="020F0502020204030204" pitchFamily="34" charset="0"/>
            </a:endParaRPr>
          </a:p>
          <a:p>
            <a:pPr marL="742950" lvl="3" indent="-285750"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rgbClr val="FFFF00"/>
                </a:solidFill>
                <a:latin typeface="Berlin Sans FB" panose="020E0602020502020306" pitchFamily="34" charset="0"/>
                <a:cs typeface="Calibri" panose="020F0502020204030204" pitchFamily="34" charset="0"/>
              </a:rPr>
              <a:t>tcp-wan-optimized</a:t>
            </a:r>
          </a:p>
          <a:p>
            <a:pPr marL="1200150" lvl="4" indent="-285750">
              <a:buFont typeface="Arial" panose="020B0604020202020204" pitchFamily="34" charset="0"/>
              <a:buChar char="•"/>
            </a:pPr>
            <a:r>
              <a:rPr lang="en-US" altLang="en-US" dirty="0">
                <a:latin typeface="Berlin Sans FB" panose="020E0602020502020306" pitchFamily="34" charset="0"/>
                <a:cs typeface="Calibri" panose="020F0502020204030204" pitchFamily="34" charset="0"/>
              </a:rPr>
              <a:t>Clients typically connect </a:t>
            </a:r>
            <a:r>
              <a:rPr lang="en-US" altLang="en-US" dirty="0">
                <a:solidFill>
                  <a:srgbClr val="FFC000"/>
                </a:solidFill>
                <a:latin typeface="Berlin Sans FB" panose="020E0602020502020306" pitchFamily="34" charset="0"/>
                <a:cs typeface="Calibri" panose="020F0502020204030204" pitchFamily="34" charset="0"/>
              </a:rPr>
              <a:t>over WAN networks (higher latency, variable conditions</a:t>
            </a:r>
            <a:r>
              <a:rPr lang="en-US" altLang="en-US" dirty="0" smtClean="0">
                <a:solidFill>
                  <a:srgbClr val="FFC000"/>
                </a:solidFill>
                <a:latin typeface="Berlin Sans FB" panose="020E0602020502020306" pitchFamily="34" charset="0"/>
                <a:cs typeface="Calibri" panose="020F0502020204030204" pitchFamily="34" charset="0"/>
              </a:rPr>
              <a:t>)</a:t>
            </a:r>
            <a:r>
              <a:rPr lang="en-US" altLang="en-US" dirty="0" smtClean="0">
                <a:latin typeface="Berlin Sans FB" panose="020E0602020502020306" pitchFamily="34" charset="0"/>
                <a:cs typeface="Calibri" panose="020F0502020204030204" pitchFamily="34" charset="0"/>
              </a:rPr>
              <a:t>.</a:t>
            </a:r>
          </a:p>
          <a:p>
            <a:pPr marL="914400" lvl="4"/>
            <a:endParaRPr lang="en-US" altLang="en-US" dirty="0">
              <a:latin typeface="Berlin Sans FB" panose="020E0602020502020306" pitchFamily="34" charset="0"/>
              <a:cs typeface="Calibri" panose="020F0502020204030204" pitchFamily="34" charset="0"/>
            </a:endParaRPr>
          </a:p>
          <a:p>
            <a:pPr marL="1200150" lvl="4" indent="-285750"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Berlin Sans FB" panose="020E0602020502020306" pitchFamily="34" charset="0"/>
                <a:cs typeface="Calibri" panose="020F0502020204030204" pitchFamily="34" charset="0"/>
              </a:rPr>
              <a:t>This </a:t>
            </a:r>
            <a:r>
              <a:rPr lang="en-US" altLang="en-US" dirty="0">
                <a:latin typeface="Berlin Sans FB" panose="020E0602020502020306" pitchFamily="34" charset="0"/>
                <a:cs typeface="Calibri" panose="020F0502020204030204" pitchFamily="34" charset="0"/>
              </a:rPr>
              <a:t>profile is </a:t>
            </a:r>
            <a:r>
              <a:rPr lang="en-US" altLang="en-US" dirty="0">
                <a:solidFill>
                  <a:srgbClr val="FFC000"/>
                </a:solidFill>
                <a:latin typeface="Berlin Sans FB" panose="020E0602020502020306" pitchFamily="34" charset="0"/>
                <a:cs typeface="Calibri" panose="020F0502020204030204" pitchFamily="34" charset="0"/>
              </a:rPr>
              <a:t>tuned by F5 for WAN performance </a:t>
            </a:r>
            <a:r>
              <a:rPr lang="en-US" altLang="en-US" dirty="0">
                <a:latin typeface="Berlin Sans FB" panose="020E0602020502020306" pitchFamily="34" charset="0"/>
                <a:cs typeface="Calibri" panose="020F0502020204030204" pitchFamily="34" charset="0"/>
              </a:rPr>
              <a:t>( like setting larger proxy buffers, optimized TCP behavior</a:t>
            </a:r>
            <a:r>
              <a:rPr lang="en-US" altLang="en-US" dirty="0" smtClean="0">
                <a:latin typeface="Berlin Sans FB" panose="020E0602020502020306" pitchFamily="34" charset="0"/>
                <a:cs typeface="Calibri" panose="020F0502020204030204" pitchFamily="34" charset="0"/>
              </a:rPr>
              <a:t>).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99B1ED6-2925-1A69-4E04-15F6E44CDD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731" y="1247507"/>
            <a:ext cx="5077534" cy="33151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7B69E32-95C0-4000-0118-EA3F600E4C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670" y="4738376"/>
            <a:ext cx="11913079" cy="1811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79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13C91104-FFAC-7B48-9B0D-37D565BB2D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412EC26-65D2-30D8-E13C-AE0D6A12C9E7}"/>
              </a:ext>
            </a:extLst>
          </p:cNvPr>
          <p:cNvSpPr/>
          <p:nvPr/>
        </p:nvSpPr>
        <p:spPr>
          <a:xfrm>
            <a:off x="410986" y="2265572"/>
            <a:ext cx="606173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/>
            <a:r>
              <a:rPr lang="en-US" altLang="en-US" dirty="0" smtClean="0">
                <a:solidFill>
                  <a:srgbClr val="FFC000"/>
                </a:solidFill>
                <a:latin typeface="Berlin Sans FB" panose="020E0602020502020306" pitchFamily="34" charset="0"/>
                <a:cs typeface="Calibri" panose="020F0502020204030204" pitchFamily="34" charset="0"/>
              </a:rPr>
              <a:t>Custom Tcp Profiles</a:t>
            </a:r>
          </a:p>
          <a:p>
            <a:pPr marL="0" lvl="2"/>
            <a:r>
              <a:rPr lang="en-US" altLang="en-US" dirty="0" smtClean="0">
                <a:solidFill>
                  <a:srgbClr val="FFC000"/>
                </a:solidFill>
                <a:latin typeface="Berlin Sans FB" panose="020E0602020502020306" pitchFamily="34" charset="0"/>
                <a:cs typeface="Calibri" panose="020F0502020204030204" pitchFamily="34" charset="0"/>
              </a:rPr>
              <a:t> </a:t>
            </a:r>
            <a:endParaRPr lang="en-US" altLang="en-US" dirty="0" smtClean="0">
              <a:solidFill>
                <a:srgbClr val="92D050"/>
              </a:solidFill>
              <a:latin typeface="Berlin Sans FB" panose="020E0602020502020306" pitchFamily="34" charset="0"/>
              <a:cs typeface="Calibri" panose="020F0502020204030204" pitchFamily="34" charset="0"/>
            </a:endParaRP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GB" alt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erlin Sans FB" panose="020E0602020502020306" pitchFamily="34" charset="0"/>
                <a:cs typeface="Calibri" panose="020F0502020204030204" pitchFamily="34" charset="0"/>
              </a:rPr>
              <a:t>Generic_TCP</a:t>
            </a:r>
            <a:r>
              <a:rPr lang="en-GB" alt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erlin Sans FB" panose="020E0602020502020306" pitchFamily="34" charset="0"/>
                <a:cs typeface="Calibri" panose="020F0502020204030204" pitchFamily="34" charset="0"/>
              </a:rPr>
              <a:t>-Server-</a:t>
            </a:r>
            <a:r>
              <a:rPr lang="en-GB" alt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erlin Sans FB" panose="020E0602020502020306" pitchFamily="34" charset="0"/>
                <a:cs typeface="Calibri" panose="020F0502020204030204" pitchFamily="34" charset="0"/>
              </a:rPr>
              <a:t>Side_Profile</a:t>
            </a:r>
            <a:endParaRPr lang="en-GB" altLang="en-US" dirty="0" smtClean="0">
              <a:solidFill>
                <a:schemeClr val="accent2">
                  <a:lumMod val="60000"/>
                  <a:lumOff val="40000"/>
                </a:schemeClr>
              </a:solidFill>
              <a:latin typeface="Berlin Sans FB" panose="020E0602020502020306" pitchFamily="34" charset="0"/>
              <a:cs typeface="Calibri" panose="020F0502020204030204" pitchFamily="34" charset="0"/>
            </a:endParaRPr>
          </a:p>
          <a:p>
            <a:pPr marL="742950" lvl="3" indent="-285750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FFFF00"/>
                </a:solidFill>
                <a:latin typeface="Berlin Sans FB" panose="020E0602020502020306" pitchFamily="34" charset="0"/>
                <a:cs typeface="Calibri" panose="020F0502020204030204" pitchFamily="34" charset="0"/>
              </a:rPr>
              <a:t>tcp-</a:t>
            </a:r>
            <a:r>
              <a:rPr lang="en-US" altLang="en-US" dirty="0" err="1">
                <a:solidFill>
                  <a:srgbClr val="FFFF00"/>
                </a:solidFill>
                <a:latin typeface="Berlin Sans FB" panose="020E0602020502020306" pitchFamily="34" charset="0"/>
                <a:cs typeface="Calibri" panose="020F0502020204030204" pitchFamily="34" charset="0"/>
              </a:rPr>
              <a:t>lan</a:t>
            </a:r>
            <a:r>
              <a:rPr lang="en-US" altLang="en-US" dirty="0">
                <a:solidFill>
                  <a:srgbClr val="FFFF00"/>
                </a:solidFill>
                <a:latin typeface="Berlin Sans FB" panose="020E0602020502020306" pitchFamily="34" charset="0"/>
                <a:cs typeface="Calibri" panose="020F0502020204030204" pitchFamily="34" charset="0"/>
              </a:rPr>
              <a:t>-optimized</a:t>
            </a:r>
            <a:r>
              <a:rPr lang="en-US" altLang="en-US" dirty="0">
                <a:solidFill>
                  <a:srgbClr val="92D050"/>
                </a:solidFill>
                <a:latin typeface="Berlin Sans FB" panose="020E0602020502020306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>
                <a:latin typeface="Berlin Sans FB" panose="020E0602020502020306" pitchFamily="34" charset="0"/>
                <a:cs typeface="Calibri" panose="020F0502020204030204" pitchFamily="34" charset="0"/>
              </a:rPr>
              <a:t>as the parent profile to </a:t>
            </a:r>
            <a:r>
              <a:rPr lang="en-US" altLang="en-US" dirty="0">
                <a:solidFill>
                  <a:srgbClr val="FFC000"/>
                </a:solidFill>
                <a:latin typeface="Berlin Sans FB" panose="020E0602020502020306" pitchFamily="34" charset="0"/>
                <a:cs typeface="Calibri" panose="020F0502020204030204" pitchFamily="34" charset="0"/>
              </a:rPr>
              <a:t>inherit F5-recommended optimizations for low-latency</a:t>
            </a:r>
            <a:r>
              <a:rPr lang="en-US" altLang="en-US" dirty="0">
                <a:latin typeface="Berlin Sans FB" panose="020E0602020502020306" pitchFamily="34" charset="0"/>
                <a:cs typeface="Calibri" panose="020F0502020204030204" pitchFamily="34" charset="0"/>
              </a:rPr>
              <a:t> environments.</a:t>
            </a:r>
            <a:endParaRPr lang="en-GB" altLang="en-US" dirty="0">
              <a:latin typeface="Berlin Sans FB" panose="020E0602020502020306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B804989-11F0-56AD-AC0E-30A6F54E4A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0677" y="1284391"/>
            <a:ext cx="5087060" cy="329611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412EC26-65D2-30D8-E13C-AE0D6A12C9E7}"/>
              </a:ext>
            </a:extLst>
          </p:cNvPr>
          <p:cNvSpPr/>
          <p:nvPr/>
        </p:nvSpPr>
        <p:spPr>
          <a:xfrm>
            <a:off x="1110313" y="527942"/>
            <a:ext cx="85319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ctr"/>
            <a:r>
              <a:rPr lang="en-US" alt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Berlin Sans FB" panose="020E0602020502020306" pitchFamily="34" charset="0"/>
                <a:cs typeface="Calibri" panose="020F0502020204030204" pitchFamily="34" charset="0"/>
              </a:rPr>
              <a:t>TCP Profile in F5 </a:t>
            </a:r>
            <a:r>
              <a:rPr lang="en-US" alt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Berlin Sans FB" panose="020E0602020502020306" pitchFamily="34" charset="0"/>
                <a:cs typeface="Calibri" panose="020F0502020204030204" pitchFamily="34" charset="0"/>
              </a:rPr>
              <a:t>LTM - </a:t>
            </a:r>
            <a:r>
              <a:rPr lang="en-US" altLang="en-US" dirty="0" err="1" smtClean="0">
                <a:solidFill>
                  <a:srgbClr val="FFC000"/>
                </a:solidFill>
                <a:latin typeface="Berlin Sans FB" panose="020E0602020502020306" pitchFamily="34" charset="0"/>
                <a:cs typeface="Calibri" panose="020F0502020204030204" pitchFamily="34" charset="0"/>
              </a:rPr>
              <a:t>Generic_TCP</a:t>
            </a:r>
            <a:r>
              <a:rPr lang="en-US" altLang="en-US" dirty="0" smtClean="0">
                <a:solidFill>
                  <a:srgbClr val="FFC000"/>
                </a:solidFill>
                <a:latin typeface="Berlin Sans FB" panose="020E0602020502020306" pitchFamily="34" charset="0"/>
                <a:cs typeface="Calibri" panose="020F0502020204030204" pitchFamily="34" charset="0"/>
              </a:rPr>
              <a:t>-Server-</a:t>
            </a:r>
            <a:r>
              <a:rPr lang="en-US" altLang="en-US" dirty="0" err="1" smtClean="0">
                <a:solidFill>
                  <a:srgbClr val="FFC000"/>
                </a:solidFill>
                <a:latin typeface="Berlin Sans FB" panose="020E0602020502020306" pitchFamily="34" charset="0"/>
                <a:cs typeface="Calibri" panose="020F0502020204030204" pitchFamily="34" charset="0"/>
              </a:rPr>
              <a:t>Side_Profile</a:t>
            </a:r>
            <a:endParaRPr lang="en-US" altLang="en-US" dirty="0" smtClean="0">
              <a:solidFill>
                <a:srgbClr val="FFC000"/>
              </a:solidFill>
              <a:latin typeface="Berlin Sans FB" panose="020E0602020502020306" pitchFamily="34" charset="0"/>
              <a:cs typeface="Calibri" panose="020F0502020204030204" pitchFamily="34" charset="0"/>
            </a:endParaRPr>
          </a:p>
          <a:p>
            <a:pPr marL="0" lvl="2" algn="ctr"/>
            <a:r>
              <a:rPr lang="en-US" altLang="en-US" dirty="0" smtClean="0">
                <a:solidFill>
                  <a:srgbClr val="FFFF00"/>
                </a:solidFill>
                <a:latin typeface="Berlin Sans FB" panose="020E0602020502020306" pitchFamily="34" charset="0"/>
                <a:cs typeface="Calibri" panose="020F0502020204030204" pitchFamily="34" charset="0"/>
              </a:rPr>
              <a:t>tcp-</a:t>
            </a:r>
            <a:r>
              <a:rPr lang="en-US" altLang="en-US" dirty="0" err="1" smtClean="0">
                <a:solidFill>
                  <a:srgbClr val="FFFF00"/>
                </a:solidFill>
                <a:latin typeface="Berlin Sans FB" panose="020E0602020502020306" pitchFamily="34" charset="0"/>
                <a:cs typeface="Calibri" panose="020F0502020204030204" pitchFamily="34" charset="0"/>
              </a:rPr>
              <a:t>lan</a:t>
            </a:r>
            <a:r>
              <a:rPr lang="en-US" altLang="en-US" dirty="0" smtClean="0">
                <a:solidFill>
                  <a:srgbClr val="FFFF00"/>
                </a:solidFill>
                <a:latin typeface="Berlin Sans FB" panose="020E0602020502020306" pitchFamily="34" charset="0"/>
                <a:cs typeface="Calibri" panose="020F0502020204030204" pitchFamily="34" charset="0"/>
              </a:rPr>
              <a:t>-optimized</a:t>
            </a:r>
            <a:endParaRPr lang="en-US" altLang="en-US" dirty="0">
              <a:solidFill>
                <a:schemeClr val="accent2">
                  <a:lumMod val="60000"/>
                  <a:lumOff val="40000"/>
                </a:schemeClr>
              </a:solidFill>
              <a:latin typeface="Berlin Sans FB" panose="020E0602020502020306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7B69E32-95C0-4000-0118-EA3F600E4C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710" y="4762538"/>
            <a:ext cx="11913079" cy="18117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55123" y="6072026"/>
            <a:ext cx="2087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Local Area Network</a:t>
            </a:r>
          </a:p>
        </p:txBody>
      </p:sp>
    </p:spTree>
    <p:extLst>
      <p:ext uri="{BB962C8B-B14F-4D97-AF65-F5344CB8AC3E}">
        <p14:creationId xmlns:p14="http://schemas.microsoft.com/office/powerpoint/2010/main" val="153920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EABB0323-FADF-1189-BF87-0DFCD4963B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09F75F7-F209-59F2-8CCA-6A20A299E2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1092" y="4749400"/>
            <a:ext cx="1457940" cy="17529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8848" y="1323322"/>
            <a:ext cx="7019841" cy="449890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F90C4AF-46E4-4809-E904-F3CEF608C39C}"/>
              </a:ext>
            </a:extLst>
          </p:cNvPr>
          <p:cNvSpPr txBox="1"/>
          <p:nvPr/>
        </p:nvSpPr>
        <p:spPr>
          <a:xfrm>
            <a:off x="1356603" y="348380"/>
            <a:ext cx="91146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Bonus Chapter 04 – </a:t>
            </a:r>
            <a:r>
              <a:rPr lang="en-GB" sz="2400" dirty="0">
                <a:solidFill>
                  <a:srgbClr val="FFC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Explore and configure the TCP profile in F5 LTM</a:t>
            </a:r>
            <a:endParaRPr lang="en-AE" sz="2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8333C1-85D6-0C0A-7ACF-D763E54ACB35}"/>
              </a:ext>
            </a:extLst>
          </p:cNvPr>
          <p:cNvSpPr txBox="1"/>
          <p:nvPr/>
        </p:nvSpPr>
        <p:spPr>
          <a:xfrm>
            <a:off x="183311" y="1432986"/>
            <a:ext cx="490627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This completes the configuration of the </a:t>
            </a:r>
            <a:r>
              <a:rPr lang="en-GB" dirty="0">
                <a:solidFill>
                  <a:srgbClr val="FFC000"/>
                </a:solidFill>
              </a:rPr>
              <a:t>TCP Client-Side</a:t>
            </a:r>
            <a:r>
              <a:rPr lang="en-GB" dirty="0"/>
              <a:t> and </a:t>
            </a:r>
            <a:r>
              <a:rPr lang="en-GB" dirty="0">
                <a:solidFill>
                  <a:srgbClr val="FFC000"/>
                </a:solidFill>
              </a:rPr>
              <a:t>TCP Server-Side profiles</a:t>
            </a:r>
            <a:r>
              <a:rPr lang="en-GB" dirty="0"/>
              <a:t>.</a:t>
            </a:r>
          </a:p>
          <a:p>
            <a:endParaRPr lang="en-GB" dirty="0"/>
          </a:p>
          <a:p>
            <a:r>
              <a:rPr lang="en-GB" dirty="0"/>
              <a:t>You can now apply these profiles to your </a:t>
            </a:r>
            <a:r>
              <a:rPr lang="en-GB" dirty="0">
                <a:solidFill>
                  <a:srgbClr val="FFC000"/>
                </a:solidFill>
              </a:rPr>
              <a:t>Virtual Server to optimize traffic handling </a:t>
            </a:r>
            <a:r>
              <a:rPr lang="en-GB" dirty="0"/>
              <a:t>between clients and servers.</a:t>
            </a:r>
          </a:p>
          <a:p>
            <a:endParaRPr lang="en-GB" dirty="0"/>
          </a:p>
          <a:p>
            <a:r>
              <a:rPr lang="en-GB" dirty="0"/>
              <a:t>That brings us to the end of </a:t>
            </a:r>
            <a:r>
              <a:rPr lang="en-GB" dirty="0">
                <a:solidFill>
                  <a:srgbClr val="FFC000"/>
                </a:solidFill>
              </a:rPr>
              <a:t>Bonus Chapter 04</a:t>
            </a:r>
            <a:r>
              <a:rPr lang="en-GB" dirty="0"/>
              <a:t>.</a:t>
            </a:r>
          </a:p>
          <a:p>
            <a:r>
              <a:rPr lang="en-GB" dirty="0"/>
              <a:t/>
            </a:r>
            <a:br>
              <a:rPr lang="en-GB" dirty="0"/>
            </a:br>
            <a:r>
              <a:rPr lang="en-GB" dirty="0"/>
              <a:t>Thank you for watching.</a:t>
            </a:r>
          </a:p>
        </p:txBody>
      </p:sp>
    </p:spTree>
    <p:extLst>
      <p:ext uri="{BB962C8B-B14F-4D97-AF65-F5344CB8AC3E}">
        <p14:creationId xmlns:p14="http://schemas.microsoft.com/office/powerpoint/2010/main" val="36927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6854A4C5-6E1C-183B-ECA3-F0D3509C5A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6B30D85-8B7D-B481-48A9-1D249F7B5396}"/>
              </a:ext>
            </a:extLst>
          </p:cNvPr>
          <p:cNvSpPr/>
          <p:nvPr/>
        </p:nvSpPr>
        <p:spPr>
          <a:xfrm>
            <a:off x="2604499" y="133929"/>
            <a:ext cx="59986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ctr"/>
            <a:r>
              <a:rPr lang="en-US" alt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Berlin Sans FB" panose="020E0602020502020306" pitchFamily="34" charset="0"/>
                <a:cs typeface="Calibri" panose="020F0502020204030204" pitchFamily="34" charset="0"/>
              </a:rPr>
              <a:t>TCP Profile in F5 LTM – </a:t>
            </a:r>
            <a:r>
              <a:rPr lang="en-US" altLang="en-US" dirty="0">
                <a:solidFill>
                  <a:srgbClr val="FFC000"/>
                </a:solidFill>
                <a:latin typeface="Berlin Sans FB" panose="020E0602020502020306" pitchFamily="34" charset="0"/>
                <a:cs typeface="Calibri" panose="020F0502020204030204" pitchFamily="34" charset="0"/>
              </a:rPr>
              <a:t>Client Side &amp; Server Side</a:t>
            </a:r>
            <a:endParaRPr lang="en-GB" altLang="en-US" dirty="0">
              <a:solidFill>
                <a:srgbClr val="FFC000"/>
              </a:solidFill>
              <a:latin typeface="Berlin Sans FB" panose="020E0602020502020306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17834" y="708464"/>
            <a:ext cx="89435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endParaRPr lang="en-US" sz="1600" dirty="0">
              <a:solidFill>
                <a:schemeClr val="accent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 rot="10800000" flipV="1">
            <a:off x="572736" y="2588026"/>
            <a:ext cx="3102117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rgbClr val="FFC000"/>
                </a:solidFill>
                <a:latin typeface="Arial" panose="020B0604020202020204" pitchFamily="34" charset="0"/>
              </a:rPr>
              <a:t>Client-side TCP profile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latin typeface="Arial" panose="020B0604020202020204" pitchFamily="34" charset="0"/>
              </a:rPr>
              <a:t>	Client ↔ F5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600" dirty="0">
              <a:latin typeface="Arial" panose="020B0604020202020204" pitchFamily="34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rgbClr val="FFC000"/>
                </a:solidFill>
                <a:latin typeface="Arial" panose="020B0604020202020204" pitchFamily="34" charset="0"/>
              </a:rPr>
              <a:t> Server-side TCP profile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latin typeface="Arial" panose="020B0604020202020204" pitchFamily="34" charset="0"/>
              </a:rPr>
              <a:t>	F5 ↔ Server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F37981-1216-AE69-355C-499816AAD4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6698" y="1296400"/>
            <a:ext cx="7572567" cy="485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48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13C91104-FFAC-7B48-9B0D-37D565BB2D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412EC26-65D2-30D8-E13C-AE0D6A12C9E7}"/>
              </a:ext>
            </a:extLst>
          </p:cNvPr>
          <p:cNvSpPr/>
          <p:nvPr/>
        </p:nvSpPr>
        <p:spPr>
          <a:xfrm>
            <a:off x="350089" y="534037"/>
            <a:ext cx="3866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ctr"/>
            <a:r>
              <a:rPr lang="en-US" alt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Berlin Sans FB" panose="020E0602020502020306" pitchFamily="34" charset="0"/>
                <a:cs typeface="Calibri" panose="020F0502020204030204" pitchFamily="34" charset="0"/>
              </a:rPr>
              <a:t>TCP Profile in F5 LTM</a:t>
            </a:r>
            <a:endParaRPr lang="en-GB" altLang="en-US" dirty="0">
              <a:solidFill>
                <a:srgbClr val="FFFF00"/>
              </a:solidFill>
              <a:latin typeface="Berlin Sans FB" panose="020E0602020502020306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8FC3C62-295B-B6FC-5547-43E35D2750C1}"/>
              </a:ext>
            </a:extLst>
          </p:cNvPr>
          <p:cNvSpPr/>
          <p:nvPr/>
        </p:nvSpPr>
        <p:spPr>
          <a:xfrm>
            <a:off x="1417834" y="708464"/>
            <a:ext cx="89435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endParaRPr lang="en-US" sz="1600" dirty="0">
              <a:solidFill>
                <a:schemeClr val="accent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EF7CA0A0-52F7-B903-7F7B-794C85B2E200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811900" y="1881644"/>
            <a:ext cx="3102117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rgbClr val="FFC000"/>
                </a:solidFill>
                <a:latin typeface="Arial" panose="020B0604020202020204" pitchFamily="34" charset="0"/>
              </a:rPr>
              <a:t>Client-side TCP profile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latin typeface="Arial" panose="020B0604020202020204" pitchFamily="34" charset="0"/>
              </a:rPr>
              <a:t>	Client ↔ F5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600" dirty="0">
              <a:latin typeface="Arial" panose="020B0604020202020204" pitchFamily="34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rgbClr val="FFC000"/>
                </a:solidFill>
                <a:latin typeface="Arial" panose="020B0604020202020204" pitchFamily="34" charset="0"/>
              </a:rPr>
              <a:t> Server-side TCP profile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latin typeface="Arial" panose="020B0604020202020204" pitchFamily="34" charset="0"/>
              </a:rPr>
              <a:t>	F5 ↔ Server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E817FF6-4CE3-7908-8022-7275E355C8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9978" y="282321"/>
            <a:ext cx="7056014" cy="452208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7DD6287-84CE-8FC3-4B49-9BDD5E2B2E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089" y="4976356"/>
            <a:ext cx="11491822" cy="174771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412EC26-65D2-30D8-E13C-AE0D6A12C9E7}"/>
              </a:ext>
            </a:extLst>
          </p:cNvPr>
          <p:cNvSpPr/>
          <p:nvPr/>
        </p:nvSpPr>
        <p:spPr>
          <a:xfrm>
            <a:off x="429508" y="3818724"/>
            <a:ext cx="3866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ctr"/>
            <a:r>
              <a:rPr lang="en-US" altLang="en-US" dirty="0" smtClean="0">
                <a:solidFill>
                  <a:srgbClr val="92D050"/>
                </a:solidFill>
                <a:latin typeface="Berlin Sans FB" panose="020E0602020502020306" pitchFamily="34" charset="0"/>
                <a:cs typeface="Calibri" panose="020F0502020204030204" pitchFamily="34" charset="0"/>
              </a:rPr>
              <a:t>Why do we need two dedicated profiles?</a:t>
            </a:r>
            <a:endParaRPr lang="en-GB" altLang="en-US" dirty="0">
              <a:solidFill>
                <a:srgbClr val="92D050"/>
              </a:solidFill>
              <a:latin typeface="Berlin Sans FB" panose="020E0602020502020306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46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56F2E8E4-4CB0-3FBB-4BCE-824A13FF98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8A79FE7-EC4A-469E-9421-D77B7A4D5694}"/>
              </a:ext>
            </a:extLst>
          </p:cNvPr>
          <p:cNvSpPr/>
          <p:nvPr/>
        </p:nvSpPr>
        <p:spPr>
          <a:xfrm>
            <a:off x="2604499" y="133929"/>
            <a:ext cx="59986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ctr"/>
            <a:r>
              <a:rPr lang="en-US" alt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Berlin Sans FB" panose="020E0602020502020306" pitchFamily="34" charset="0"/>
                <a:cs typeface="Calibri" panose="020F0502020204030204" pitchFamily="34" charset="0"/>
              </a:rPr>
              <a:t>TCP Profile in F5 LTM – </a:t>
            </a:r>
            <a:r>
              <a:rPr lang="en-US" altLang="en-US" dirty="0">
                <a:solidFill>
                  <a:srgbClr val="FFC000"/>
                </a:solidFill>
                <a:latin typeface="Berlin Sans FB" panose="020E0602020502020306" pitchFamily="34" charset="0"/>
                <a:cs typeface="Calibri" panose="020F0502020204030204" pitchFamily="34" charset="0"/>
              </a:rPr>
              <a:t>Client Side &amp; Server Side</a:t>
            </a:r>
          </a:p>
          <a:p>
            <a:pPr marL="0" lvl="2" algn="ctr"/>
            <a:r>
              <a:rPr lang="en-US" altLang="en-US" dirty="0">
                <a:latin typeface="Berlin Sans FB" panose="020E0602020502020306" pitchFamily="34" charset="0"/>
                <a:cs typeface="Calibri" panose="020F0502020204030204" pitchFamily="34" charset="0"/>
              </a:rPr>
              <a:t>Different Network conditions</a:t>
            </a:r>
            <a:endParaRPr lang="en-GB" altLang="en-US" dirty="0">
              <a:latin typeface="Berlin Sans FB" panose="020E0602020502020306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FB6DC8-F87F-F5F0-0515-BB1AFE29F8F3}"/>
              </a:ext>
            </a:extLst>
          </p:cNvPr>
          <p:cNvSpPr/>
          <p:nvPr/>
        </p:nvSpPr>
        <p:spPr>
          <a:xfrm>
            <a:off x="1417834" y="708464"/>
            <a:ext cx="89435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endParaRPr lang="en-US" sz="1600" dirty="0">
              <a:solidFill>
                <a:schemeClr val="accent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916D52F1-83BD-47E6-55F4-F4C732B03F51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7955852" y="1418855"/>
            <a:ext cx="310211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solidFill>
                  <a:srgbClr val="FFC000"/>
                </a:solidFill>
                <a:latin typeface="Arial" panose="020B0604020202020204" pitchFamily="34" charset="0"/>
              </a:rPr>
              <a:t>Server-side TCP profile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latin typeface="Arial" panose="020B0604020202020204" pitchFamily="34" charset="0"/>
              </a:rPr>
              <a:t>F5 ↔ Server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7B69E32-95C0-4000-0118-EA3F600E4C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845" y="3885621"/>
            <a:ext cx="11913079" cy="181178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75766AF-D2E5-20E2-60C4-85AEE11D7B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5602" y="2115691"/>
            <a:ext cx="2457793" cy="143847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6ED8A8F-2277-C8C1-571F-1D7AD6088D8C}"/>
              </a:ext>
            </a:extLst>
          </p:cNvPr>
          <p:cNvSpPr txBox="1"/>
          <p:nvPr/>
        </p:nvSpPr>
        <p:spPr>
          <a:xfrm>
            <a:off x="1199470" y="1195063"/>
            <a:ext cx="281005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800" dirty="0">
                <a:solidFill>
                  <a:srgbClr val="FFC000"/>
                </a:solidFill>
                <a:latin typeface="Arial" panose="020B0604020202020204" pitchFamily="34" charset="0"/>
              </a:rPr>
              <a:t>Client-side TCP profile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800" dirty="0">
                <a:latin typeface="Arial" panose="020B0604020202020204" pitchFamily="34" charset="0"/>
              </a:rPr>
              <a:t>Client ↔ F5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DF3B01D-6FF7-9704-172D-25D852CE57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87513" y="2237545"/>
            <a:ext cx="2638793" cy="138131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C0E19AA-5F94-2F51-133D-ECD7244E73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43399" y="1820519"/>
            <a:ext cx="2934109" cy="112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22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C38E128E-FB6A-7305-43AB-5D10A20E8C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F7D6C27-B65A-590D-6D38-CEFCB449CD48}"/>
              </a:ext>
            </a:extLst>
          </p:cNvPr>
          <p:cNvSpPr/>
          <p:nvPr/>
        </p:nvSpPr>
        <p:spPr>
          <a:xfrm>
            <a:off x="1417834" y="708464"/>
            <a:ext cx="89435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endParaRPr lang="en-US" sz="1600" dirty="0">
              <a:solidFill>
                <a:schemeClr val="accent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45EA435B-AB8B-E08A-DD4F-EE2893AC1192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8039259" y="907024"/>
            <a:ext cx="310211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solidFill>
                  <a:srgbClr val="FFC000"/>
                </a:solidFill>
                <a:latin typeface="Arial" panose="020B0604020202020204" pitchFamily="34" charset="0"/>
              </a:rPr>
              <a:t>Server-side TCP profile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latin typeface="Arial" panose="020B0604020202020204" pitchFamily="34" charset="0"/>
              </a:rPr>
              <a:t>F5 ↔ Server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2B938EE-CDD6-286A-6249-18BD60FB44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460" y="4886284"/>
            <a:ext cx="11913079" cy="181178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C5E3563-3129-2D9D-6C80-33FE27AD8DD6}"/>
              </a:ext>
            </a:extLst>
          </p:cNvPr>
          <p:cNvSpPr txBox="1"/>
          <p:nvPr/>
        </p:nvSpPr>
        <p:spPr>
          <a:xfrm>
            <a:off x="1050624" y="766146"/>
            <a:ext cx="281005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800" dirty="0">
                <a:solidFill>
                  <a:srgbClr val="FFC000"/>
                </a:solidFill>
                <a:latin typeface="Arial" panose="020B0604020202020204" pitchFamily="34" charset="0"/>
              </a:rPr>
              <a:t>Client-side TCP profile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800" dirty="0">
                <a:latin typeface="Arial" panose="020B0604020202020204" pitchFamily="34" charset="0"/>
              </a:rPr>
              <a:t>Client ↔ F5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9B1ED6-2925-1A69-4E04-15F6E44CDD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997" y="1491799"/>
            <a:ext cx="5077534" cy="33151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B804989-11F0-56AD-AC0E-30A6F54E4A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2943" y="1550513"/>
            <a:ext cx="5087060" cy="329611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3C803EA-54BE-B747-06EB-178DD98F8B9D}"/>
              </a:ext>
            </a:extLst>
          </p:cNvPr>
          <p:cNvSpPr/>
          <p:nvPr/>
        </p:nvSpPr>
        <p:spPr>
          <a:xfrm>
            <a:off x="2604499" y="133929"/>
            <a:ext cx="59986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ctr"/>
            <a:r>
              <a:rPr lang="en-US" alt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Berlin Sans FB" panose="020E0602020502020306" pitchFamily="34" charset="0"/>
                <a:cs typeface="Calibri" panose="020F0502020204030204" pitchFamily="34" charset="0"/>
              </a:rPr>
              <a:t>TCP Profile in F5 LTM – </a:t>
            </a:r>
            <a:r>
              <a:rPr lang="en-US" altLang="en-US" dirty="0">
                <a:solidFill>
                  <a:srgbClr val="FFC000"/>
                </a:solidFill>
                <a:latin typeface="Berlin Sans FB" panose="020E0602020502020306" pitchFamily="34" charset="0"/>
                <a:cs typeface="Calibri" panose="020F0502020204030204" pitchFamily="34" charset="0"/>
              </a:rPr>
              <a:t>Client Side &amp; Server Side</a:t>
            </a:r>
          </a:p>
          <a:p>
            <a:pPr marL="0" lvl="2" algn="ctr"/>
            <a:r>
              <a:rPr lang="en-US" altLang="en-US" dirty="0">
                <a:latin typeface="Berlin Sans FB" panose="020E0602020502020306" pitchFamily="34" charset="0"/>
                <a:cs typeface="Calibri" panose="020F0502020204030204" pitchFamily="34" charset="0"/>
              </a:rPr>
              <a:t>Different Network conditions</a:t>
            </a:r>
            <a:endParaRPr lang="en-GB" altLang="en-US" dirty="0">
              <a:latin typeface="Berlin Sans FB" panose="020E0602020502020306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9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9B7E17D3-F66D-74B3-26DB-7AEB74F150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A0254C-D36D-4C1B-BBCE-A003865AF39D}"/>
              </a:ext>
            </a:extLst>
          </p:cNvPr>
          <p:cNvSpPr/>
          <p:nvPr/>
        </p:nvSpPr>
        <p:spPr>
          <a:xfrm>
            <a:off x="196857" y="159935"/>
            <a:ext cx="24419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ctr"/>
            <a:r>
              <a:rPr lang="en-US" altLang="en-US" dirty="0">
                <a:solidFill>
                  <a:schemeClr val="accent2">
                    <a:lumMod val="60000"/>
                    <a:lumOff val="40000"/>
                  </a:schemeClr>
                </a:solidFill>
                <a:highlight>
                  <a:srgbClr val="000080"/>
                </a:highlight>
                <a:latin typeface="Berlin Sans FB" panose="020E0602020502020306" pitchFamily="34" charset="0"/>
                <a:cs typeface="Calibri" panose="020F0502020204030204" pitchFamily="34" charset="0"/>
              </a:rPr>
              <a:t>TCP Profile in F5 LTM</a:t>
            </a:r>
            <a:endParaRPr lang="en-GB" altLang="en-US" dirty="0">
              <a:highlight>
                <a:srgbClr val="000080"/>
              </a:highlight>
              <a:latin typeface="Berlin Sans FB" panose="020E0602020502020306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0A93E6-06A5-B1FF-DCC1-BA7C38DE639E}"/>
              </a:ext>
            </a:extLst>
          </p:cNvPr>
          <p:cNvSpPr/>
          <p:nvPr/>
        </p:nvSpPr>
        <p:spPr>
          <a:xfrm>
            <a:off x="1417834" y="708464"/>
            <a:ext cx="89435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endParaRPr lang="en-US" sz="1600" dirty="0">
              <a:solidFill>
                <a:schemeClr val="accent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715CB0C7-4A13-2413-A6D8-6B407404C236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8039259" y="907024"/>
            <a:ext cx="310211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solidFill>
                  <a:srgbClr val="FFC000"/>
                </a:solidFill>
                <a:latin typeface="Arial" panose="020B0604020202020204" pitchFamily="34" charset="0"/>
              </a:rPr>
              <a:t>Server-side TCP profile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latin typeface="Arial" panose="020B0604020202020204" pitchFamily="34" charset="0"/>
              </a:rPr>
              <a:t>F5 ↔ Server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6CB48F6-53D1-4771-923C-1476EB2DA7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460" y="4886284"/>
            <a:ext cx="11913079" cy="181178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1424DA4-498F-CF2E-E590-13E75508FA48}"/>
              </a:ext>
            </a:extLst>
          </p:cNvPr>
          <p:cNvSpPr txBox="1"/>
          <p:nvPr/>
        </p:nvSpPr>
        <p:spPr>
          <a:xfrm>
            <a:off x="1050624" y="766146"/>
            <a:ext cx="281005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800" dirty="0">
                <a:solidFill>
                  <a:srgbClr val="FFC000"/>
                </a:solidFill>
                <a:latin typeface="Arial" panose="020B0604020202020204" pitchFamily="34" charset="0"/>
              </a:rPr>
              <a:t>Client-side TCP profile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800" dirty="0">
                <a:latin typeface="Arial" panose="020B0604020202020204" pitchFamily="34" charset="0"/>
              </a:rPr>
              <a:t>Client ↔ F5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9D027B-6A98-6233-FE87-3DC650876B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997" y="1491799"/>
            <a:ext cx="5077534" cy="33151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B8406D4-8FF9-7E76-C9F9-6940220D83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2943" y="1550513"/>
            <a:ext cx="5087060" cy="329611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B805A76-F323-C888-470D-F80AB1ADEB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27889" y="60342"/>
            <a:ext cx="3381847" cy="1238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59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B8FF6540-99B0-F0E2-2187-A70231BB7E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127936D-A25A-A1FF-2C0E-89692283E765}"/>
              </a:ext>
            </a:extLst>
          </p:cNvPr>
          <p:cNvSpPr/>
          <p:nvPr/>
        </p:nvSpPr>
        <p:spPr>
          <a:xfrm>
            <a:off x="1801370" y="568513"/>
            <a:ext cx="70624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ctr"/>
            <a:r>
              <a:rPr lang="en-US" altLang="en-US" dirty="0">
                <a:solidFill>
                  <a:schemeClr val="accent2">
                    <a:lumMod val="60000"/>
                    <a:lumOff val="40000"/>
                  </a:schemeClr>
                </a:solidFill>
                <a:highlight>
                  <a:srgbClr val="000080"/>
                </a:highlight>
                <a:latin typeface="Berlin Sans FB" panose="020E0602020502020306" pitchFamily="34" charset="0"/>
                <a:cs typeface="Calibri" panose="020F0502020204030204" pitchFamily="34" charset="0"/>
              </a:rPr>
              <a:t>TCP Profile in F5 LTM</a:t>
            </a:r>
          </a:p>
          <a:p>
            <a:pPr marL="0" lvl="2" algn="ctr"/>
            <a:r>
              <a:rPr lang="en-GB" altLang="en-US" dirty="0">
                <a:solidFill>
                  <a:srgbClr val="FFC000"/>
                </a:solidFill>
                <a:latin typeface="Berlin Sans FB" panose="020E0602020502020306" pitchFamily="34" charset="0"/>
                <a:cs typeface="Calibri" panose="020F0502020204030204" pitchFamily="34" charset="0"/>
              </a:rPr>
              <a:t>Some important settings configured in Tcp profiles</a:t>
            </a:r>
            <a:endParaRPr lang="en-GB" altLang="en-US" dirty="0">
              <a:solidFill>
                <a:srgbClr val="FFC000"/>
              </a:solidFill>
              <a:highlight>
                <a:srgbClr val="000080"/>
              </a:highlight>
              <a:latin typeface="Berlin Sans FB" panose="020E0602020502020306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785A99-3F0A-A99C-9321-D030137631F3}"/>
              </a:ext>
            </a:extLst>
          </p:cNvPr>
          <p:cNvSpPr txBox="1"/>
          <p:nvPr/>
        </p:nvSpPr>
        <p:spPr>
          <a:xfrm>
            <a:off x="3168051" y="2098321"/>
            <a:ext cx="313785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Idle Timeout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Tcp Window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Selective Acknowledgement </a:t>
            </a:r>
            <a:endParaRPr lang="en-AE" dirty="0"/>
          </a:p>
        </p:txBody>
      </p:sp>
    </p:spTree>
    <p:extLst>
      <p:ext uri="{BB962C8B-B14F-4D97-AF65-F5344CB8AC3E}">
        <p14:creationId xmlns:p14="http://schemas.microsoft.com/office/powerpoint/2010/main" val="61126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2D7E917E-F95C-43FC-0E14-8F55D223C9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3B10C18-0277-6AB0-3376-51701577C496}"/>
              </a:ext>
            </a:extLst>
          </p:cNvPr>
          <p:cNvSpPr/>
          <p:nvPr/>
        </p:nvSpPr>
        <p:spPr>
          <a:xfrm>
            <a:off x="2065132" y="0"/>
            <a:ext cx="70624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ctr"/>
            <a:r>
              <a:rPr lang="en-US" altLang="en-US" dirty="0">
                <a:solidFill>
                  <a:schemeClr val="accent2">
                    <a:lumMod val="60000"/>
                    <a:lumOff val="40000"/>
                  </a:schemeClr>
                </a:solidFill>
                <a:highlight>
                  <a:srgbClr val="000080"/>
                </a:highlight>
                <a:latin typeface="Berlin Sans FB" panose="020E0602020502020306" pitchFamily="34" charset="0"/>
                <a:cs typeface="Calibri" panose="020F0502020204030204" pitchFamily="34" charset="0"/>
              </a:rPr>
              <a:t>TCP Profile in F5 LTM</a:t>
            </a:r>
          </a:p>
          <a:p>
            <a:pPr marL="0" lvl="2" algn="ctr"/>
            <a:r>
              <a:rPr lang="en-GB" altLang="en-US" dirty="0">
                <a:solidFill>
                  <a:srgbClr val="FFC000"/>
                </a:solidFill>
                <a:latin typeface="Berlin Sans FB" panose="020E0602020502020306" pitchFamily="34" charset="0"/>
                <a:cs typeface="Calibri" panose="020F0502020204030204" pitchFamily="34" charset="0"/>
              </a:rPr>
              <a:t>Some important settings configured in Tcp profiles – </a:t>
            </a:r>
            <a:r>
              <a:rPr lang="en-GB" altLang="en-US" dirty="0">
                <a:latin typeface="Berlin Sans FB" panose="020E0602020502020306" pitchFamily="34" charset="0"/>
                <a:cs typeface="Calibri" panose="020F0502020204030204" pitchFamily="34" charset="0"/>
              </a:rPr>
              <a:t>Idle Timeout</a:t>
            </a:r>
            <a:endParaRPr lang="en-GB" altLang="en-US" dirty="0">
              <a:highlight>
                <a:srgbClr val="000080"/>
              </a:highlight>
              <a:latin typeface="Berlin Sans FB" panose="020E0602020502020306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B6E0FD-4771-31B4-E442-FDFA0C695928}"/>
              </a:ext>
            </a:extLst>
          </p:cNvPr>
          <p:cNvSpPr txBox="1"/>
          <p:nvPr/>
        </p:nvSpPr>
        <p:spPr>
          <a:xfrm>
            <a:off x="664066" y="1734978"/>
            <a:ext cx="4998967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FFC000"/>
                </a:solidFill>
              </a:rPr>
              <a:t>In BIG-IP full proxy architecture,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FFC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Idle timeout is enforced separately on the </a:t>
            </a:r>
            <a:r>
              <a:rPr lang="en-US" sz="16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client-side</a:t>
            </a:r>
            <a:r>
              <a:rPr lang="en-US" sz="1600" dirty="0"/>
              <a:t> and </a:t>
            </a:r>
            <a:r>
              <a:rPr lang="en-US" sz="16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server-side</a:t>
            </a:r>
            <a:r>
              <a:rPr lang="en-US" sz="1600" dirty="0"/>
              <a:t> TCP </a:t>
            </a:r>
            <a:r>
              <a:rPr lang="en-US" sz="1600" dirty="0" smtClean="0"/>
              <a:t>connections</a:t>
            </a:r>
            <a:r>
              <a:rPr lang="en-US" sz="1600" dirty="0" smtClean="0"/>
              <a:t>. 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When a </a:t>
            </a:r>
            <a:r>
              <a:rPr lang="en-US" sz="1600" dirty="0" smtClean="0"/>
              <a:t>connection </a:t>
            </a:r>
            <a:r>
              <a:rPr lang="en-US" sz="1600" dirty="0"/>
              <a:t>exceeds the configured idle timeout, </a:t>
            </a:r>
            <a:r>
              <a:rPr lang="en-US" sz="16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BIG-IP typically closes the connection using a TCP FIN, and in some cases a TCP RST</a:t>
            </a:r>
            <a:r>
              <a:rPr lang="en-US" sz="1600" dirty="0"/>
              <a:t>, depending on context and configuration.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This ensures </a:t>
            </a:r>
            <a:r>
              <a:rPr lang="en-US" sz="16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resources are released and prevents idle or stale connections </a:t>
            </a:r>
            <a:r>
              <a:rPr lang="en-US" sz="1600" dirty="0"/>
              <a:t>from consuming system capacity.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F5 Default </a:t>
            </a:r>
            <a:r>
              <a:rPr lang="en-US" sz="1600" dirty="0"/>
              <a:t>Idle timeout is </a:t>
            </a:r>
            <a:r>
              <a:rPr lang="en-US" sz="16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300 Seconds.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553380-7255-865B-A840-1B0A88968B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9298" y="783752"/>
            <a:ext cx="4952036" cy="5850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23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A3A37C3A-E860-3372-9545-5286B6D543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A2B18E5-7FE2-1D70-F335-99DA9371351F}"/>
              </a:ext>
            </a:extLst>
          </p:cNvPr>
          <p:cNvSpPr/>
          <p:nvPr/>
        </p:nvSpPr>
        <p:spPr>
          <a:xfrm>
            <a:off x="2073758" y="43950"/>
            <a:ext cx="70624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ctr"/>
            <a:r>
              <a:rPr lang="en-US" altLang="en-US" dirty="0">
                <a:solidFill>
                  <a:schemeClr val="accent2">
                    <a:lumMod val="60000"/>
                    <a:lumOff val="40000"/>
                  </a:schemeClr>
                </a:solidFill>
                <a:highlight>
                  <a:srgbClr val="000080"/>
                </a:highlight>
                <a:latin typeface="Berlin Sans FB" panose="020E0602020502020306" pitchFamily="34" charset="0"/>
                <a:cs typeface="Calibri" panose="020F0502020204030204" pitchFamily="34" charset="0"/>
              </a:rPr>
              <a:t>TCP Profile in F5 LTM</a:t>
            </a:r>
          </a:p>
          <a:p>
            <a:pPr marL="0" lvl="2" algn="ctr"/>
            <a:r>
              <a:rPr lang="en-GB" altLang="en-US" dirty="0">
                <a:solidFill>
                  <a:srgbClr val="FFC000"/>
                </a:solidFill>
                <a:latin typeface="Berlin Sans FB" panose="020E0602020502020306" pitchFamily="34" charset="0"/>
                <a:cs typeface="Calibri" panose="020F0502020204030204" pitchFamily="34" charset="0"/>
              </a:rPr>
              <a:t>Some important settings configured in Tcp profiles – </a:t>
            </a:r>
            <a:r>
              <a:rPr lang="en-GB" altLang="en-US" dirty="0">
                <a:latin typeface="Berlin Sans FB" panose="020E0602020502020306" pitchFamily="34" charset="0"/>
                <a:cs typeface="Calibri" panose="020F0502020204030204" pitchFamily="34" charset="0"/>
              </a:rPr>
              <a:t>Tcp window</a:t>
            </a:r>
            <a:endParaRPr lang="en-GB" altLang="en-US" dirty="0">
              <a:highlight>
                <a:srgbClr val="000080"/>
              </a:highlight>
              <a:latin typeface="Berlin Sans FB" panose="020E0602020502020306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0E718A-52E1-B225-FDBD-62742B198D2C}"/>
              </a:ext>
            </a:extLst>
          </p:cNvPr>
          <p:cNvSpPr txBox="1"/>
          <p:nvPr/>
        </p:nvSpPr>
        <p:spPr>
          <a:xfrm>
            <a:off x="262374" y="1949757"/>
            <a:ext cx="3054456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C000"/>
                </a:solidFill>
              </a:rPr>
              <a:t>Separate TCP profiles </a:t>
            </a:r>
            <a:r>
              <a:rPr lang="en-US" sz="1600" dirty="0"/>
              <a:t>on the </a:t>
            </a:r>
            <a:r>
              <a:rPr lang="en-US" sz="16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client-side</a:t>
            </a:r>
            <a:r>
              <a:rPr lang="en-US" sz="1600" dirty="0"/>
              <a:t> and </a:t>
            </a:r>
            <a:r>
              <a:rPr lang="en-US" sz="16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server-side</a:t>
            </a:r>
            <a:r>
              <a:rPr lang="en-US" sz="1600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The </a:t>
            </a:r>
            <a:r>
              <a:rPr lang="en-US" sz="1600" dirty="0">
                <a:solidFill>
                  <a:srgbClr val="FFC000"/>
                </a:solidFill>
              </a:rPr>
              <a:t>client-side TCP window can be increased beyond 64 KB </a:t>
            </a:r>
            <a:r>
              <a:rPr lang="en-US" sz="1600" dirty="0"/>
              <a:t>(using window scaling) to improve performance for high-latency networks.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The </a:t>
            </a:r>
            <a:r>
              <a:rPr lang="en-US" sz="1600" dirty="0">
                <a:solidFill>
                  <a:srgbClr val="FFC000"/>
                </a:solidFill>
              </a:rPr>
              <a:t>server-side can remain at the default window size </a:t>
            </a:r>
            <a:r>
              <a:rPr lang="en-US" sz="1600" dirty="0"/>
              <a:t>(e.g., 64 KB) for normal LAN conditions.</a:t>
            </a:r>
            <a:endParaRPr lang="en-US" sz="16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696152B-4FCF-A002-DEC5-9CC33DE90C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1048" y="963096"/>
            <a:ext cx="8286064" cy="5527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53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DFloatVTI">
  <a:themeElements>
    <a:clrScheme name="Float">
      <a:dk1>
        <a:sysClr val="windowText" lastClr="000000"/>
      </a:dk1>
      <a:lt1>
        <a:sysClr val="window" lastClr="FFFFFF"/>
      </a:lt1>
      <a:dk2>
        <a:srgbClr val="1B192E"/>
      </a:dk2>
      <a:lt2>
        <a:srgbClr val="EAE5EB"/>
      </a:lt2>
      <a:accent1>
        <a:srgbClr val="13BE89"/>
      </a:accent1>
      <a:accent2>
        <a:srgbClr val="12B1BF"/>
      </a:accent2>
      <a:accent3>
        <a:srgbClr val="D40AA8"/>
      </a:accent3>
      <a:accent4>
        <a:srgbClr val="B86E62"/>
      </a:accent4>
      <a:accent5>
        <a:srgbClr val="A3A3C1"/>
      </a:accent5>
      <a:accent6>
        <a:srgbClr val="37335B"/>
      </a:accent6>
      <a:hlink>
        <a:srgbClr val="0066FF"/>
      </a:hlink>
      <a:folHlink>
        <a:srgbClr val="666699"/>
      </a:folHlink>
    </a:clrScheme>
    <a:fontScheme name="Float">
      <a:majorFont>
        <a:latin typeface="Walbaum Display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DFloatVTI" id="{F59BA300-ED19-4B39-9AE3-7882B1DE8B78}" vid="{0FEC63E3-719F-4F50-9F1E-5B8BAF39109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F49CD38-5B57-4682-9FCE-B9174068D0A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F342EE1-43E5-4AFB-895D-B61B9656DC14}">
  <ds:schemaRefs>
    <ds:schemaRef ds:uri="http://purl.org/dc/elements/1.1/"/>
    <ds:schemaRef ds:uri="http://schemas.microsoft.com/office/infopath/2007/PartnerControls"/>
    <ds:schemaRef ds:uri="http://www.w3.org/XML/1998/namespace"/>
    <ds:schemaRef ds:uri="16c05727-aa75-4e4a-9b5f-8a80a1165891"/>
    <ds:schemaRef ds:uri="http://schemas.openxmlformats.org/package/2006/metadata/core-properties"/>
    <ds:schemaRef ds:uri="230e9df3-be65-4c73-a93b-d1236ebd677e"/>
    <ds:schemaRef ds:uri="71af3243-3dd4-4a8d-8c0d-dd76da1f02a5"/>
    <ds:schemaRef ds:uri="http://schemas.microsoft.com/office/2006/documentManagement/types"/>
    <ds:schemaRef ds:uri="http://purl.org/dc/dcmitype/"/>
    <ds:schemaRef ds:uri="http://schemas.microsoft.com/sharepoint/v3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797783A8-901D-4F73-81D7-AA6841BEB3D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{B0C967D9-55B0-4D56-ADF1-014974950D0B}tf33713516_win32</Template>
  <TotalTime>58612</TotalTime>
  <Words>592</Words>
  <Application>Microsoft Office PowerPoint</Application>
  <PresentationFormat>Widescreen</PresentationFormat>
  <Paragraphs>117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Berlin Sans FB</vt:lpstr>
      <vt:lpstr>Calibri</vt:lpstr>
      <vt:lpstr>Gill Sans MT</vt:lpstr>
      <vt:lpstr>Walbaum Display</vt:lpstr>
      <vt:lpstr>3DFloatVTI</vt:lpstr>
      <vt:lpstr>F5 LTM Learning  with Alexander 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F5 rSeries Learning with Alexander S</dc:title>
  <dc:creator>Alexander Sellapillai</dc:creator>
  <cp:lastModifiedBy>Alexander</cp:lastModifiedBy>
  <cp:revision>248</cp:revision>
  <dcterms:created xsi:type="dcterms:W3CDTF">2025-06-06T10:05:20Z</dcterms:created>
  <dcterms:modified xsi:type="dcterms:W3CDTF">2026-05-05T12:44:04Z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